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7"/>
  </p:notesMasterIdLst>
  <p:sldIdLst>
    <p:sldId id="451" r:id="rId4"/>
    <p:sldId id="456" r:id="rId5"/>
    <p:sldId id="457" r:id="rId6"/>
    <p:sldId id="464" r:id="rId7"/>
    <p:sldId id="477" r:id="rId8"/>
    <p:sldId id="459" r:id="rId9"/>
    <p:sldId id="465" r:id="rId10"/>
    <p:sldId id="461" r:id="rId11"/>
    <p:sldId id="476" r:id="rId12"/>
    <p:sldId id="478" r:id="rId13"/>
    <p:sldId id="480" r:id="rId14"/>
    <p:sldId id="481" r:id="rId15"/>
    <p:sldId id="482" r:id="rId16"/>
    <p:sldId id="468" r:id="rId17"/>
    <p:sldId id="466" r:id="rId18"/>
    <p:sldId id="471" r:id="rId19"/>
    <p:sldId id="484" r:id="rId20"/>
    <p:sldId id="472" r:id="rId21"/>
    <p:sldId id="489" r:id="rId22"/>
    <p:sldId id="490" r:id="rId23"/>
    <p:sldId id="492" r:id="rId24"/>
    <p:sldId id="491" r:id="rId25"/>
    <p:sldId id="450" r:id="rId2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6600"/>
    <a:srgbClr val="00539F"/>
    <a:srgbClr val="C9C9C9"/>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104" autoAdjust="0"/>
    <p:restoredTop sz="45387" autoAdjust="0"/>
  </p:normalViewPr>
  <p:slideViewPr>
    <p:cSldViewPr>
      <p:cViewPr>
        <p:scale>
          <a:sx n="75" d="100"/>
          <a:sy n="75" d="100"/>
        </p:scale>
        <p:origin x="-1050" y="84"/>
      </p:cViewPr>
      <p:guideLst>
        <p:guide orient="horz" pos="2208"/>
        <p:guide pos="287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6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6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104441AB-4EC6-4C04-BB46-07718168B23B}" type="doc">
      <dgm:prSet loTypeId="urn:microsoft.com/office/officeart/2005/8/layout/vList3" loCatId="list" qsTypeId="urn:microsoft.com/office/officeart/2005/8/quickstyle/simple1" qsCatId="simple" csTypeId="urn:microsoft.com/office/officeart/2005/8/colors/accent1_2" csCatId="accent1" phldr="1"/>
      <dgm:spPr/>
    </dgm:pt>
    <dgm:pt modelId="{7A03D186-BCF8-4452-B415-53394F514073}">
      <dgm:prSet phldrT="[文本]" custT="1"/>
      <dgm:spPr/>
      <dgm:t>
        <a:bodyPr/>
        <a:lstStyle/>
        <a:p>
          <a:r>
            <a:rPr lang="en-US" altLang="en-US" sz="2800" b="1" dirty="0" smtClean="0">
              <a:latin typeface="微软雅黑" panose="020B0503020204020204" pitchFamily="34" charset="-122"/>
              <a:ea typeface="微软雅黑" panose="020B0503020204020204" pitchFamily="34" charset="-122"/>
            </a:rPr>
            <a:t>Conference Profile</a:t>
          </a:r>
          <a:endParaRPr lang="zh-CN" altLang="en-US" sz="2800" b="1" dirty="0" smtClean="0">
            <a:latin typeface="微软雅黑" panose="020B0503020204020204" pitchFamily="34" charset="-122"/>
            <a:ea typeface="微软雅黑" panose="020B0503020204020204" pitchFamily="34" charset="-122"/>
          </a:endParaRPr>
        </a:p>
      </dgm:t>
    </dgm:pt>
    <dgm:pt modelId="{BA76A2D6-307A-41C6-B487-5BC613F52F5B}" cxnId="{E0181502-E8C5-4592-BC30-C57E5EB4FB0F}" type="parTrans">
      <dgm:prSet/>
      <dgm:spPr/>
      <dgm:t>
        <a:bodyPr/>
        <a:lstStyle/>
        <a:p>
          <a:endParaRPr lang="zh-CN" altLang="en-US"/>
        </a:p>
      </dgm:t>
    </dgm:pt>
    <dgm:pt modelId="{1F77AA96-4F5B-4969-A7AC-4968252CCEF4}" cxnId="{E0181502-E8C5-4592-BC30-C57E5EB4FB0F}" type="sibTrans">
      <dgm:prSet/>
      <dgm:spPr/>
      <dgm:t>
        <a:bodyPr/>
        <a:lstStyle/>
        <a:p>
          <a:endParaRPr lang="zh-CN" altLang="en-US"/>
        </a:p>
      </dgm:t>
    </dgm:pt>
    <dgm:pt modelId="{956D8B91-AB21-4D52-903B-BBB6CF950C59}">
      <dgm:prSet phldrT="[文本]" custT="1"/>
      <dgm:spPr/>
      <dgm:t>
        <a:bodyPr/>
        <a:lstStyle/>
        <a:p>
          <a:r>
            <a:rPr lang="en-US" altLang="en-US" sz="2800" b="1" dirty="0" smtClean="0">
              <a:latin typeface="微软雅黑" panose="020B0503020204020204" pitchFamily="34" charset="-122"/>
              <a:ea typeface="微软雅黑" panose="020B0503020204020204" pitchFamily="34" charset="-122"/>
            </a:rPr>
            <a:t>Sponsorship Program</a:t>
          </a:r>
          <a:endParaRPr lang="zh-CN" altLang="en-US" sz="2800" b="1" dirty="0" smtClean="0">
            <a:latin typeface="微软雅黑" panose="020B0503020204020204" pitchFamily="34" charset="-122"/>
            <a:ea typeface="微软雅黑" panose="020B0503020204020204" pitchFamily="34" charset="-122"/>
          </a:endParaRPr>
        </a:p>
      </dgm:t>
    </dgm:pt>
    <dgm:pt modelId="{F21CB672-BE32-4C3C-999E-330D8765F400}" cxnId="{D903CB1D-E603-4974-9DF4-43475584E11E}" type="parTrans">
      <dgm:prSet/>
      <dgm:spPr/>
      <dgm:t>
        <a:bodyPr/>
        <a:lstStyle/>
        <a:p>
          <a:endParaRPr lang="zh-CN" altLang="en-US"/>
        </a:p>
      </dgm:t>
    </dgm:pt>
    <dgm:pt modelId="{E82B9014-494F-46D9-B58A-5CDA97DD7264}" cxnId="{D903CB1D-E603-4974-9DF4-43475584E11E}" type="sibTrans">
      <dgm:prSet/>
      <dgm:spPr/>
      <dgm:t>
        <a:bodyPr/>
        <a:lstStyle/>
        <a:p>
          <a:endParaRPr lang="zh-CN" altLang="en-US"/>
        </a:p>
      </dgm:t>
    </dgm:pt>
    <dgm:pt modelId="{5B2FBD95-77F5-4781-A78A-819BC0A6C72E}">
      <dgm:prSet phldrT="[文本]" custT="1"/>
      <dgm:spPr/>
      <dgm:t>
        <a:bodyPr/>
        <a:lstStyle/>
        <a:p>
          <a:r>
            <a:rPr lang="en-US" altLang="en-US" sz="2800" b="1" dirty="0" smtClean="0">
              <a:latin typeface="微软雅黑" panose="020B0503020204020204" pitchFamily="34" charset="-122"/>
              <a:ea typeface="微软雅黑" panose="020B0503020204020204" pitchFamily="34" charset="-122"/>
            </a:rPr>
            <a:t> Exhibition IFEDC</a:t>
          </a:r>
          <a:endParaRPr lang="zh-CN" altLang="en-US" sz="2800" b="1" dirty="0" smtClean="0">
            <a:latin typeface="微软雅黑" panose="020B0503020204020204" pitchFamily="34" charset="-122"/>
            <a:ea typeface="微软雅黑" panose="020B0503020204020204" pitchFamily="34" charset="-122"/>
          </a:endParaRPr>
        </a:p>
      </dgm:t>
    </dgm:pt>
    <dgm:pt modelId="{D6AEA02A-0FBE-43BF-8F27-79A63E7AF7B5}" cxnId="{CC7A8A49-931F-49A2-B23F-2895EDC6EF0E}" type="sibTrans">
      <dgm:prSet/>
      <dgm:spPr/>
      <dgm:t>
        <a:bodyPr/>
        <a:lstStyle/>
        <a:p>
          <a:endParaRPr lang="zh-CN" altLang="en-US"/>
        </a:p>
      </dgm:t>
    </dgm:pt>
    <dgm:pt modelId="{E6F14C38-5BAF-406C-85F8-5828297A1449}" cxnId="{CC7A8A49-931F-49A2-B23F-2895EDC6EF0E}" type="parTrans">
      <dgm:prSet/>
      <dgm:spPr/>
      <dgm:t>
        <a:bodyPr/>
        <a:lstStyle/>
        <a:p>
          <a:endParaRPr lang="zh-CN" altLang="en-US"/>
        </a:p>
      </dgm:t>
    </dgm:pt>
    <dgm:pt modelId="{4925795F-7C52-4B75-AC4B-C33BBB0D73E2}" type="pres">
      <dgm:prSet presAssocID="{104441AB-4EC6-4C04-BB46-07718168B23B}" presName="linearFlow" presStyleCnt="0">
        <dgm:presLayoutVars>
          <dgm:dir/>
          <dgm:resizeHandles val="exact"/>
        </dgm:presLayoutVars>
      </dgm:prSet>
      <dgm:spPr/>
    </dgm:pt>
    <dgm:pt modelId="{032B75C9-752A-48D3-8E30-BA2DE1E3F708}" type="pres">
      <dgm:prSet presAssocID="{7A03D186-BCF8-4452-B415-53394F514073}" presName="composite" presStyleCnt="0"/>
      <dgm:spPr/>
    </dgm:pt>
    <dgm:pt modelId="{304D03D6-4D0E-46D4-B595-DCCFFE9109A6}" type="pres">
      <dgm:prSet presAssocID="{7A03D186-BCF8-4452-B415-53394F514073}" presName="imgShp" presStyleLbl="fgImgPlace1" presStyleIdx="0" presStyleCnt="3"/>
      <dgm:spPr>
        <a:blipFill rotWithShape="0">
          <a:blip xmlns:r="http://schemas.openxmlformats.org/officeDocument/2006/relationships" r:embed="rId1"/>
          <a:stretch>
            <a:fillRect/>
          </a:stretch>
        </a:blipFill>
      </dgm:spPr>
      <dgm:t>
        <a:bodyPr/>
        <a:lstStyle/>
        <a:p>
          <a:endParaRPr lang="zh-CN" altLang="en-US"/>
        </a:p>
      </dgm:t>
    </dgm:pt>
    <dgm:pt modelId="{5A3B43F0-678E-4B60-9971-22677274C3CE}" type="pres">
      <dgm:prSet presAssocID="{7A03D186-BCF8-4452-B415-53394F514073}" presName="txShp" presStyleLbl="node1" presStyleIdx="0" presStyleCnt="3">
        <dgm:presLayoutVars>
          <dgm:bulletEnabled val="1"/>
        </dgm:presLayoutVars>
      </dgm:prSet>
      <dgm:spPr/>
      <dgm:t>
        <a:bodyPr/>
        <a:lstStyle/>
        <a:p>
          <a:endParaRPr lang="zh-CN" altLang="en-US"/>
        </a:p>
      </dgm:t>
    </dgm:pt>
    <dgm:pt modelId="{095B35C5-E466-4EEC-96CC-F06C3B5ED01B}" type="pres">
      <dgm:prSet presAssocID="{1F77AA96-4F5B-4969-A7AC-4968252CCEF4}" presName="spacing" presStyleCnt="0"/>
      <dgm:spPr/>
    </dgm:pt>
    <dgm:pt modelId="{71B4D007-FC40-46C5-821A-FA7C587F4CE8}" type="pres">
      <dgm:prSet presAssocID="{5B2FBD95-77F5-4781-A78A-819BC0A6C72E}" presName="composite" presStyleCnt="0"/>
      <dgm:spPr/>
    </dgm:pt>
    <dgm:pt modelId="{C38B3875-B58F-4E74-AD5F-268C7957D966}" type="pres">
      <dgm:prSet presAssocID="{5B2FBD95-77F5-4781-A78A-819BC0A6C72E}" presName="imgShp" presStyleLbl="fgImgPlace1" presStyleIdx="1" presStyleCnt="3"/>
      <dgm:spPr>
        <a:blipFill rotWithShape="0">
          <a:blip xmlns:r="http://schemas.openxmlformats.org/officeDocument/2006/relationships" r:embed="rId1"/>
          <a:stretch>
            <a:fillRect/>
          </a:stretch>
        </a:blipFill>
      </dgm:spPr>
    </dgm:pt>
    <dgm:pt modelId="{AF9C9112-2AE7-48F5-9DD5-C216866B32F6}" type="pres">
      <dgm:prSet presAssocID="{5B2FBD95-77F5-4781-A78A-819BC0A6C72E}" presName="txShp" presStyleLbl="node1" presStyleIdx="1" presStyleCnt="3" custLinFactNeighborX="149" custLinFactNeighborY="-969">
        <dgm:presLayoutVars>
          <dgm:bulletEnabled val="1"/>
        </dgm:presLayoutVars>
      </dgm:prSet>
      <dgm:spPr/>
      <dgm:t>
        <a:bodyPr/>
        <a:lstStyle/>
        <a:p>
          <a:endParaRPr lang="zh-CN" altLang="en-US"/>
        </a:p>
      </dgm:t>
    </dgm:pt>
    <dgm:pt modelId="{7970D651-3C4C-4C26-8FCE-ABDA901F70CF}" type="pres">
      <dgm:prSet presAssocID="{D6AEA02A-0FBE-43BF-8F27-79A63E7AF7B5}" presName="spacing" presStyleCnt="0"/>
      <dgm:spPr/>
    </dgm:pt>
    <dgm:pt modelId="{9E208F7A-2F2B-465A-B1A2-126083118858}" type="pres">
      <dgm:prSet presAssocID="{956D8B91-AB21-4D52-903B-BBB6CF950C59}" presName="composite" presStyleCnt="0"/>
      <dgm:spPr/>
    </dgm:pt>
    <dgm:pt modelId="{25C867EC-324E-4E24-BA57-89EAEDFF9022}" type="pres">
      <dgm:prSet presAssocID="{956D8B91-AB21-4D52-903B-BBB6CF950C59}" presName="imgShp" presStyleLbl="fgImgPlace1" presStyleIdx="2" presStyleCnt="3"/>
      <dgm:spPr>
        <a:blipFill rotWithShape="0">
          <a:blip xmlns:r="http://schemas.openxmlformats.org/officeDocument/2006/relationships" r:embed="rId1"/>
          <a:stretch>
            <a:fillRect/>
          </a:stretch>
        </a:blipFill>
      </dgm:spPr>
    </dgm:pt>
    <dgm:pt modelId="{1BEFD17F-8DD6-42C6-8873-9996288BCD42}" type="pres">
      <dgm:prSet presAssocID="{956D8B91-AB21-4D52-903B-BBB6CF950C59}" presName="txShp" presStyleLbl="node1" presStyleIdx="2" presStyleCnt="3" custLinFactNeighborX="149" custLinFactNeighborY="-1773">
        <dgm:presLayoutVars>
          <dgm:bulletEnabled val="1"/>
        </dgm:presLayoutVars>
      </dgm:prSet>
      <dgm:spPr/>
      <dgm:t>
        <a:bodyPr/>
        <a:lstStyle/>
        <a:p>
          <a:endParaRPr lang="zh-CN" altLang="en-US"/>
        </a:p>
      </dgm:t>
    </dgm:pt>
  </dgm:ptLst>
  <dgm:cxnLst>
    <dgm:cxn modelId="{ED094129-D6AD-4817-8C8A-F1B4C34069FC}" type="presOf" srcId="{104441AB-4EC6-4C04-BB46-07718168B23B}" destId="{4925795F-7C52-4B75-AC4B-C33BBB0D73E2}" srcOrd="0" destOrd="0" presId="urn:microsoft.com/office/officeart/2005/8/layout/vList3"/>
    <dgm:cxn modelId="{481AB56D-9CAC-4A83-B006-856055E993E3}" type="presOf" srcId="{5B2FBD95-77F5-4781-A78A-819BC0A6C72E}" destId="{AF9C9112-2AE7-48F5-9DD5-C216866B32F6}" srcOrd="0" destOrd="0" presId="urn:microsoft.com/office/officeart/2005/8/layout/vList3"/>
    <dgm:cxn modelId="{E0181502-E8C5-4592-BC30-C57E5EB4FB0F}" srcId="{104441AB-4EC6-4C04-BB46-07718168B23B}" destId="{7A03D186-BCF8-4452-B415-53394F514073}" srcOrd="0" destOrd="0" parTransId="{BA76A2D6-307A-41C6-B487-5BC613F52F5B}" sibTransId="{1F77AA96-4F5B-4969-A7AC-4968252CCEF4}"/>
    <dgm:cxn modelId="{CC7A8A49-931F-49A2-B23F-2895EDC6EF0E}" srcId="{104441AB-4EC6-4C04-BB46-07718168B23B}" destId="{5B2FBD95-77F5-4781-A78A-819BC0A6C72E}" srcOrd="1" destOrd="0" parTransId="{E6F14C38-5BAF-406C-85F8-5828297A1449}" sibTransId="{D6AEA02A-0FBE-43BF-8F27-79A63E7AF7B5}"/>
    <dgm:cxn modelId="{0923BA46-C30B-4571-9C56-55F2130FC231}" type="presOf" srcId="{956D8B91-AB21-4D52-903B-BBB6CF950C59}" destId="{1BEFD17F-8DD6-42C6-8873-9996288BCD42}" srcOrd="0" destOrd="0" presId="urn:microsoft.com/office/officeart/2005/8/layout/vList3"/>
    <dgm:cxn modelId="{EC5BCAF4-8310-4637-98E8-F8ED08259219}" type="presOf" srcId="{7A03D186-BCF8-4452-B415-53394F514073}" destId="{5A3B43F0-678E-4B60-9971-22677274C3CE}" srcOrd="0" destOrd="0" presId="urn:microsoft.com/office/officeart/2005/8/layout/vList3"/>
    <dgm:cxn modelId="{D903CB1D-E603-4974-9DF4-43475584E11E}" srcId="{104441AB-4EC6-4C04-BB46-07718168B23B}" destId="{956D8B91-AB21-4D52-903B-BBB6CF950C59}" srcOrd="2" destOrd="0" parTransId="{F21CB672-BE32-4C3C-999E-330D8765F400}" sibTransId="{E82B9014-494F-46D9-B58A-5CDA97DD7264}"/>
    <dgm:cxn modelId="{B1FC7C1D-855C-4982-B038-180DBC392E97}" type="presParOf" srcId="{4925795F-7C52-4B75-AC4B-C33BBB0D73E2}" destId="{032B75C9-752A-48D3-8E30-BA2DE1E3F708}" srcOrd="0" destOrd="0" presId="urn:microsoft.com/office/officeart/2005/8/layout/vList3"/>
    <dgm:cxn modelId="{DC75DCDF-4031-449B-8CD6-46D0F7301CFB}" type="presParOf" srcId="{032B75C9-752A-48D3-8E30-BA2DE1E3F708}" destId="{304D03D6-4D0E-46D4-B595-DCCFFE9109A6}" srcOrd="0" destOrd="0" presId="urn:microsoft.com/office/officeart/2005/8/layout/vList3"/>
    <dgm:cxn modelId="{AD3C9F26-EDE5-4A62-A650-46B682F57855}" type="presParOf" srcId="{032B75C9-752A-48D3-8E30-BA2DE1E3F708}" destId="{5A3B43F0-678E-4B60-9971-22677274C3CE}" srcOrd="1" destOrd="0" presId="urn:microsoft.com/office/officeart/2005/8/layout/vList3"/>
    <dgm:cxn modelId="{07E263B5-D794-47FF-8051-6BA41D483715}" type="presParOf" srcId="{4925795F-7C52-4B75-AC4B-C33BBB0D73E2}" destId="{095B35C5-E466-4EEC-96CC-F06C3B5ED01B}" srcOrd="1" destOrd="0" presId="urn:microsoft.com/office/officeart/2005/8/layout/vList3"/>
    <dgm:cxn modelId="{7162A011-4913-48D1-A74D-B94B7C4FA824}" type="presParOf" srcId="{4925795F-7C52-4B75-AC4B-C33BBB0D73E2}" destId="{71B4D007-FC40-46C5-821A-FA7C587F4CE8}" srcOrd="2" destOrd="0" presId="urn:microsoft.com/office/officeart/2005/8/layout/vList3"/>
    <dgm:cxn modelId="{46E954A9-7F55-4465-A357-11A6B21FCBFB}" type="presParOf" srcId="{71B4D007-FC40-46C5-821A-FA7C587F4CE8}" destId="{C38B3875-B58F-4E74-AD5F-268C7957D966}" srcOrd="0" destOrd="0" presId="urn:microsoft.com/office/officeart/2005/8/layout/vList3"/>
    <dgm:cxn modelId="{480F0191-56A1-46E3-A3B9-44AABA2747FC}" type="presParOf" srcId="{71B4D007-FC40-46C5-821A-FA7C587F4CE8}" destId="{AF9C9112-2AE7-48F5-9DD5-C216866B32F6}" srcOrd="1" destOrd="0" presId="urn:microsoft.com/office/officeart/2005/8/layout/vList3"/>
    <dgm:cxn modelId="{7F29A4D0-8053-4FD6-9113-769E73159C02}" type="presParOf" srcId="{4925795F-7C52-4B75-AC4B-C33BBB0D73E2}" destId="{7970D651-3C4C-4C26-8FCE-ABDA901F70CF}" srcOrd="3" destOrd="0" presId="urn:microsoft.com/office/officeart/2005/8/layout/vList3"/>
    <dgm:cxn modelId="{A4FF01EB-3EA7-446F-A795-EB6920894D2B}" type="presParOf" srcId="{4925795F-7C52-4B75-AC4B-C33BBB0D73E2}" destId="{9E208F7A-2F2B-465A-B1A2-126083118858}" srcOrd="4" destOrd="0" presId="urn:microsoft.com/office/officeart/2005/8/layout/vList3"/>
    <dgm:cxn modelId="{5E041C6C-B956-4769-BF10-B3A50AE5EE50}" type="presParOf" srcId="{9E208F7A-2F2B-465A-B1A2-126083118858}" destId="{25C867EC-324E-4E24-BA57-89EAEDFF9022}" srcOrd="0" destOrd="0" presId="urn:microsoft.com/office/officeart/2005/8/layout/vList3"/>
    <dgm:cxn modelId="{123A8F32-2E92-4B22-ABE9-CDDF54F76C57}" type="presParOf" srcId="{9E208F7A-2F2B-465A-B1A2-126083118858}" destId="{1BEFD17F-8DD6-42C6-8873-9996288BCD42}"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3B43F0-678E-4B60-9971-22677274C3CE}">
      <dsp:nvSpPr>
        <dsp:cNvPr id="0" name=""/>
        <dsp:cNvSpPr/>
      </dsp:nvSpPr>
      <dsp:spPr>
        <a:xfrm rot="10800000">
          <a:off x="1075238" y="1641"/>
          <a:ext cx="3271938" cy="1004414"/>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2919" tIns="106680" rIns="199136" bIns="106680" numCol="1" spcCol="1270" anchor="ctr" anchorCtr="0">
          <a:noAutofit/>
        </a:bodyPr>
        <a:lstStyle/>
        <a:p>
          <a:pPr lvl="0" algn="ctr" defTabSz="1244600">
            <a:lnSpc>
              <a:spcPct val="90000"/>
            </a:lnSpc>
            <a:spcBef>
              <a:spcPct val="0"/>
            </a:spcBef>
            <a:spcAft>
              <a:spcPct val="35000"/>
            </a:spcAft>
          </a:pPr>
          <a:r>
            <a:rPr lang="en-US" altLang="en-US" sz="2800" b="1" kern="1200" dirty="0" smtClean="0">
              <a:latin typeface="微软雅黑" panose="020B0503020204020204" pitchFamily="34" charset="-122"/>
              <a:ea typeface="微软雅黑" panose="020B0503020204020204" pitchFamily="34" charset="-122"/>
            </a:rPr>
            <a:t>Conference Profile</a:t>
          </a:r>
          <a:endParaRPr lang="zh-CN" altLang="en-US" sz="2800" b="1" kern="1200" dirty="0" smtClean="0">
            <a:latin typeface="微软雅黑" panose="020B0503020204020204" pitchFamily="34" charset="-122"/>
            <a:ea typeface="微软雅黑" panose="020B0503020204020204" pitchFamily="34" charset="-122"/>
          </a:endParaRPr>
        </a:p>
      </dsp:txBody>
      <dsp:txXfrm rot="10800000">
        <a:off x="1075238" y="1641"/>
        <a:ext cx="3271938" cy="1004414"/>
      </dsp:txXfrm>
    </dsp:sp>
    <dsp:sp modelId="{304D03D6-4D0E-46D4-B595-DCCFFE9109A6}">
      <dsp:nvSpPr>
        <dsp:cNvPr id="0" name=""/>
        <dsp:cNvSpPr/>
      </dsp:nvSpPr>
      <dsp:spPr>
        <a:xfrm>
          <a:off x="573031" y="1641"/>
          <a:ext cx="1004414" cy="1004414"/>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F9C9112-2AE7-48F5-9DD5-C216866B32F6}">
      <dsp:nvSpPr>
        <dsp:cNvPr id="0" name=""/>
        <dsp:cNvSpPr/>
      </dsp:nvSpPr>
      <dsp:spPr>
        <a:xfrm rot="10800000">
          <a:off x="1080113" y="1296148"/>
          <a:ext cx="3271938" cy="1004414"/>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2919" tIns="106680" rIns="199136" bIns="106680" numCol="1" spcCol="1270" anchor="ctr" anchorCtr="0">
          <a:noAutofit/>
        </a:bodyPr>
        <a:lstStyle/>
        <a:p>
          <a:pPr lvl="0" algn="ctr" defTabSz="1244600">
            <a:lnSpc>
              <a:spcPct val="90000"/>
            </a:lnSpc>
            <a:spcBef>
              <a:spcPct val="0"/>
            </a:spcBef>
            <a:spcAft>
              <a:spcPct val="35000"/>
            </a:spcAft>
          </a:pPr>
          <a:r>
            <a:rPr lang="en-US" altLang="en-US" sz="2800" b="1" kern="1200" dirty="0" smtClean="0">
              <a:latin typeface="微软雅黑" panose="020B0503020204020204" pitchFamily="34" charset="-122"/>
              <a:ea typeface="微软雅黑" panose="020B0503020204020204" pitchFamily="34" charset="-122"/>
            </a:rPr>
            <a:t> Exhibition IFEDC</a:t>
          </a:r>
          <a:endParaRPr lang="zh-CN" altLang="en-US" sz="2800" b="1" kern="1200" dirty="0" smtClean="0">
            <a:latin typeface="微软雅黑" panose="020B0503020204020204" pitchFamily="34" charset="-122"/>
            <a:ea typeface="微软雅黑" panose="020B0503020204020204" pitchFamily="34" charset="-122"/>
          </a:endParaRPr>
        </a:p>
      </dsp:txBody>
      <dsp:txXfrm rot="10800000">
        <a:off x="1080113" y="1296148"/>
        <a:ext cx="3271938" cy="1004414"/>
      </dsp:txXfrm>
    </dsp:sp>
    <dsp:sp modelId="{C38B3875-B58F-4E74-AD5F-268C7957D966}">
      <dsp:nvSpPr>
        <dsp:cNvPr id="0" name=""/>
        <dsp:cNvSpPr/>
      </dsp:nvSpPr>
      <dsp:spPr>
        <a:xfrm>
          <a:off x="573031" y="1305880"/>
          <a:ext cx="1004414" cy="1004414"/>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EFD17F-8DD6-42C6-8873-9996288BCD42}">
      <dsp:nvSpPr>
        <dsp:cNvPr id="0" name=""/>
        <dsp:cNvSpPr/>
      </dsp:nvSpPr>
      <dsp:spPr>
        <a:xfrm rot="10800000">
          <a:off x="1080113" y="2592291"/>
          <a:ext cx="3271938" cy="1004414"/>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2919" tIns="106680" rIns="199136" bIns="106680" numCol="1" spcCol="1270" anchor="ctr" anchorCtr="0">
          <a:noAutofit/>
        </a:bodyPr>
        <a:lstStyle/>
        <a:p>
          <a:pPr lvl="0" algn="ctr" defTabSz="1244600">
            <a:lnSpc>
              <a:spcPct val="90000"/>
            </a:lnSpc>
            <a:spcBef>
              <a:spcPct val="0"/>
            </a:spcBef>
            <a:spcAft>
              <a:spcPct val="35000"/>
            </a:spcAft>
          </a:pPr>
          <a:r>
            <a:rPr lang="en-US" altLang="en-US" sz="2800" b="1" kern="1200" dirty="0" smtClean="0">
              <a:latin typeface="微软雅黑" panose="020B0503020204020204" pitchFamily="34" charset="-122"/>
              <a:ea typeface="微软雅黑" panose="020B0503020204020204" pitchFamily="34" charset="-122"/>
            </a:rPr>
            <a:t>Sponsorship Program</a:t>
          </a:r>
          <a:endParaRPr lang="zh-CN" altLang="en-US" sz="2800" b="1" kern="1200" dirty="0" smtClean="0">
            <a:latin typeface="微软雅黑" panose="020B0503020204020204" pitchFamily="34" charset="-122"/>
            <a:ea typeface="微软雅黑" panose="020B0503020204020204" pitchFamily="34" charset="-122"/>
          </a:endParaRPr>
        </a:p>
      </dsp:txBody>
      <dsp:txXfrm rot="10800000">
        <a:off x="1080113" y="2592291"/>
        <a:ext cx="3271938" cy="1004414"/>
      </dsp:txXfrm>
    </dsp:sp>
    <dsp:sp modelId="{25C867EC-324E-4E24-BA57-89EAEDFF9022}">
      <dsp:nvSpPr>
        <dsp:cNvPr id="0" name=""/>
        <dsp:cNvSpPr/>
      </dsp:nvSpPr>
      <dsp:spPr>
        <a:xfrm>
          <a:off x="573031" y="2610120"/>
          <a:ext cx="1004414" cy="1004414"/>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type="homePlate" r:blip="" rot="180"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A67B8898-27DC-4861-AE2A-FE9CCE918F28}"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64C21878-8866-4E93-9281-3F25906F4C9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7"/>
            <a:ext cx="7772400" cy="1470025"/>
          </a:xfrm>
          <a:prstGeom prst="rect">
            <a:avLst/>
          </a:prstGeo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457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47ED1212-7E5D-4DAD-8740-6A8EF151198C}" type="datetimeFigureOut">
              <a:rPr lang="zh-CN" altLang="en-US"/>
            </a:fld>
            <a:endParaRPr lang="zh-CN" altLang="en-US"/>
          </a:p>
        </p:txBody>
      </p:sp>
      <p:sp>
        <p:nvSpPr>
          <p:cNvPr id="5" name="页脚占位符 4"/>
          <p:cNvSpPr>
            <a:spLocks noGrp="1"/>
          </p:cNvSpPr>
          <p:nvPr>
            <p:ph type="ftr" sz="quarter" idx="11"/>
          </p:nvPr>
        </p:nvSpPr>
        <p:spPr>
          <a:xfrm>
            <a:off x="3124200" y="6356352"/>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5C9EB37B-2788-496B-A43B-7E0183DF0E44}"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600202"/>
            <a:ext cx="82296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A2890370-F2B4-4B45-A749-0BAB7AC00720}" type="datetimeFigureOut">
              <a:rPr lang="zh-CN" altLang="en-US"/>
            </a:fld>
            <a:endParaRPr lang="zh-CN" altLang="en-US"/>
          </a:p>
        </p:txBody>
      </p:sp>
      <p:sp>
        <p:nvSpPr>
          <p:cNvPr id="5" name="页脚占位符 4"/>
          <p:cNvSpPr>
            <a:spLocks noGrp="1"/>
          </p:cNvSpPr>
          <p:nvPr>
            <p:ph type="ftr" sz="quarter" idx="11"/>
          </p:nvPr>
        </p:nvSpPr>
        <p:spPr>
          <a:xfrm>
            <a:off x="3124200" y="6356352"/>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7D255965-4C27-4A1E-A392-6BBA5D1F0947}"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0"/>
            <a:ext cx="20574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4640"/>
            <a:ext cx="60198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BF28660C-BD9F-4CE5-B456-B556C610744D}" type="datetimeFigureOut">
              <a:rPr lang="zh-CN" altLang="en-US"/>
            </a:fld>
            <a:endParaRPr lang="zh-CN" altLang="en-US"/>
          </a:p>
        </p:txBody>
      </p:sp>
      <p:sp>
        <p:nvSpPr>
          <p:cNvPr id="5" name="页脚占位符 4"/>
          <p:cNvSpPr>
            <a:spLocks noGrp="1"/>
          </p:cNvSpPr>
          <p:nvPr>
            <p:ph type="ftr" sz="quarter" idx="11"/>
          </p:nvPr>
        </p:nvSpPr>
        <p:spPr>
          <a:xfrm>
            <a:off x="3124200" y="6356352"/>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CB03B480-2A44-4BC7-9CA7-027D29ADED26}"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905A950-9FF2-47E8-9FF2-A2D8AFDE1F1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908EC6-ABCE-44C8-8DBE-010835B30002}"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0905A950-9FF2-47E8-9FF2-A2D8AFDE1F1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908EC6-ABCE-44C8-8DBE-010835B30002}"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0905A950-9FF2-47E8-9FF2-A2D8AFDE1F1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908EC6-ABCE-44C8-8DBE-010835B30002}"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0905A950-9FF2-47E8-9FF2-A2D8AFDE1F12}"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908EC6-ABCE-44C8-8DBE-010835B30002}"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29842" y="2505075"/>
            <a:ext cx="3868340"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29150" y="2505075"/>
            <a:ext cx="3887391"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0905A950-9FF2-47E8-9FF2-A2D8AFDE1F12}"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C908EC6-ABCE-44C8-8DBE-010835B30002}"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905A950-9FF2-47E8-9FF2-A2D8AFDE1F12}"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C908EC6-ABCE-44C8-8DBE-010835B30002}"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05A950-9FF2-47E8-9FF2-A2D8AFDE1F12}"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C908EC6-ABCE-44C8-8DBE-010835B30002}"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905A950-9FF2-47E8-9FF2-A2D8AFDE1F12}"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908EC6-ABCE-44C8-8DBE-010835B30002}"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2"/>
            <a:ext cx="8229600" cy="4525963"/>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82478452-D528-47DA-931D-B0A430EFC75E}" type="datetimeFigureOut">
              <a:rPr lang="zh-CN" altLang="en-US"/>
            </a:fld>
            <a:endParaRPr lang="zh-CN" altLang="en-US"/>
          </a:p>
        </p:txBody>
      </p:sp>
      <p:sp>
        <p:nvSpPr>
          <p:cNvPr id="5" name="页脚占位符 4"/>
          <p:cNvSpPr>
            <a:spLocks noGrp="1"/>
          </p:cNvSpPr>
          <p:nvPr>
            <p:ph type="ftr" sz="quarter" idx="11"/>
          </p:nvPr>
        </p:nvSpPr>
        <p:spPr>
          <a:xfrm>
            <a:off x="3124200" y="6356352"/>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01C3881E-3BA2-4A5C-A3C2-28C146FF522C}"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905A950-9FF2-47E8-9FF2-A2D8AFDE1F12}"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908EC6-ABCE-44C8-8DBE-010835B30002}"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0905A950-9FF2-47E8-9FF2-A2D8AFDE1F1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908EC6-ABCE-44C8-8DBE-010835B30002}"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pPr fontAlgn="auto">
              <a:spcBef>
                <a:spcPts val="0"/>
              </a:spcBef>
              <a:spcAft>
                <a:spcPts val="0"/>
              </a:spcAft>
            </a:pPr>
            <a:fld id="{0905A950-9FF2-47E8-9FF2-A2D8AFDE1F12}" type="datetimeFigureOut">
              <a:rPr lang="zh-CN" altLang="en-US" smtClean="0">
                <a:solidFill>
                  <a:prstClr val="black">
                    <a:tint val="75000"/>
                  </a:prstClr>
                </a:solidFill>
                <a:latin typeface="Calibri" panose="020F0502020204030204"/>
                <a:ea typeface="宋体" panose="02010600030101010101" pitchFamily="2" charset="-122"/>
              </a:rPr>
            </a:fld>
            <a:endParaRPr lang="zh-CN" altLang="en-US" dirty="0">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zh-CN" altLang="en-US" dirty="0">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12"/>
          </p:nvPr>
        </p:nvSpPr>
        <p:spPr/>
        <p:txBody>
          <a:bodyPr/>
          <a:lstStyle/>
          <a:p>
            <a:pPr fontAlgn="auto">
              <a:spcBef>
                <a:spcPts val="0"/>
              </a:spcBef>
              <a:spcAft>
                <a:spcPts val="0"/>
              </a:spcAft>
            </a:pPr>
            <a:fld id="{2C908EC6-ABCE-44C8-8DBE-010835B30002}" type="slidenum">
              <a:rPr lang="zh-CN" altLang="en-US" smtClean="0">
                <a:solidFill>
                  <a:prstClr val="black">
                    <a:tint val="75000"/>
                  </a:prstClr>
                </a:solidFill>
                <a:latin typeface="Calibri" panose="020F0502020204030204"/>
                <a:ea typeface="宋体" panose="02010600030101010101" pitchFamily="2" charset="-122"/>
              </a:rPr>
            </a:fld>
            <a:endParaRPr lang="zh-CN" altLang="en-US" dirty="0">
              <a:solidFill>
                <a:prstClr val="black">
                  <a:tint val="75000"/>
                </a:prstClr>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457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9BBCE91B-B1B7-42BA-A1B1-7DA80DF34E50}" type="datetimeFigureOut">
              <a:rPr lang="zh-CN" altLang="en-US"/>
            </a:fld>
            <a:endParaRPr lang="zh-CN" altLang="en-US"/>
          </a:p>
        </p:txBody>
      </p:sp>
      <p:sp>
        <p:nvSpPr>
          <p:cNvPr id="5" name="页脚占位符 4"/>
          <p:cNvSpPr>
            <a:spLocks noGrp="1"/>
          </p:cNvSpPr>
          <p:nvPr>
            <p:ph type="ftr" sz="quarter" idx="11"/>
          </p:nvPr>
        </p:nvSpPr>
        <p:spPr>
          <a:xfrm>
            <a:off x="3124200" y="6356352"/>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0A77E04B-A9BB-41A3-A731-18A2DA5D90AC}"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457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D9497A9F-9456-4BBA-9495-F403252D7013}" type="datetimeFigureOut">
              <a:rPr lang="zh-CN" altLang="en-US"/>
            </a:fld>
            <a:endParaRPr lang="zh-CN" altLang="en-US"/>
          </a:p>
        </p:txBody>
      </p:sp>
      <p:sp>
        <p:nvSpPr>
          <p:cNvPr id="6" name="页脚占位符 5"/>
          <p:cNvSpPr>
            <a:spLocks noGrp="1"/>
          </p:cNvSpPr>
          <p:nvPr>
            <p:ph type="ftr" sz="quarter" idx="11"/>
          </p:nvPr>
        </p:nvSpPr>
        <p:spPr>
          <a:xfrm>
            <a:off x="3124200" y="6356352"/>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40CC7BC4-366E-44BB-A5D6-8263833C5C9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535113"/>
            <a:ext cx="4041775"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2174875"/>
            <a:ext cx="4041775" cy="3951288"/>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457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18ADFE49-75E0-4A4D-9633-3F16DD007A18}" type="datetimeFigureOut">
              <a:rPr lang="zh-CN" altLang="en-US"/>
            </a:fld>
            <a:endParaRPr lang="zh-CN" altLang="en-US"/>
          </a:p>
        </p:txBody>
      </p:sp>
      <p:sp>
        <p:nvSpPr>
          <p:cNvPr id="8" name="页脚占位符 7"/>
          <p:cNvSpPr>
            <a:spLocks noGrp="1"/>
          </p:cNvSpPr>
          <p:nvPr>
            <p:ph type="ftr" sz="quarter" idx="11"/>
          </p:nvPr>
        </p:nvSpPr>
        <p:spPr>
          <a:xfrm>
            <a:off x="3124200" y="6356352"/>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9" name="灯片编号占位符 8"/>
          <p:cNvSpPr>
            <a:spLocks noGrp="1"/>
          </p:cNvSpPr>
          <p:nvPr>
            <p:ph type="sldNum" sz="quarter" idx="12"/>
          </p:nvPr>
        </p:nvSpPr>
        <p:spPr>
          <a:xfrm>
            <a:off x="6553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FF815CB1-2D5B-4DF8-9EC7-5FE72751FA59}"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457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EFB220EA-4583-4E00-B30C-E19ADECA5D07}" type="datetimeFigureOut">
              <a:rPr lang="zh-CN" altLang="en-US"/>
            </a:fld>
            <a:endParaRPr lang="zh-CN" altLang="en-US"/>
          </a:p>
        </p:txBody>
      </p:sp>
      <p:sp>
        <p:nvSpPr>
          <p:cNvPr id="4" name="页脚占位符 3"/>
          <p:cNvSpPr>
            <a:spLocks noGrp="1"/>
          </p:cNvSpPr>
          <p:nvPr>
            <p:ph type="ftr" sz="quarter" idx="11"/>
          </p:nvPr>
        </p:nvSpPr>
        <p:spPr>
          <a:xfrm>
            <a:off x="3124200" y="6356352"/>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5" name="灯片编号占位符 4"/>
          <p:cNvSpPr>
            <a:spLocks noGrp="1"/>
          </p:cNvSpPr>
          <p:nvPr>
            <p:ph type="sldNum" sz="quarter" idx="12"/>
          </p:nvPr>
        </p:nvSpPr>
        <p:spPr>
          <a:xfrm>
            <a:off x="6553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E9FD1429-586C-4BBF-B9CA-FB4AA0A9EBD5}"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AF312405-C1EA-4C84-9591-60FB0AB47273}" type="datetimeFigureOut">
              <a:rPr lang="zh-CN" altLang="en-US"/>
            </a:fld>
            <a:endParaRPr lang="zh-CN" altLang="en-US"/>
          </a:p>
        </p:txBody>
      </p:sp>
      <p:sp>
        <p:nvSpPr>
          <p:cNvPr id="3" name="页脚占位符 2"/>
          <p:cNvSpPr>
            <a:spLocks noGrp="1"/>
          </p:cNvSpPr>
          <p:nvPr>
            <p:ph type="ftr" sz="quarter" idx="11"/>
          </p:nvPr>
        </p:nvSpPr>
        <p:spPr>
          <a:xfrm>
            <a:off x="3124200" y="6356352"/>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4" name="灯片编号占位符 3"/>
          <p:cNvSpPr>
            <a:spLocks noGrp="1"/>
          </p:cNvSpPr>
          <p:nvPr>
            <p:ph type="sldNum" sz="quarter" idx="12"/>
          </p:nvPr>
        </p:nvSpPr>
        <p:spPr>
          <a:xfrm>
            <a:off x="6553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C4993462-03FB-4E50-B06C-FCAF78A94679}"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a:prstGeom prst="rect">
            <a:avLst/>
          </a:prstGeom>
        </p:spPr>
        <p:txBody>
          <a:bodyPr anchor="b"/>
          <a:lstStyle>
            <a:lvl1pPr algn="l">
              <a:defRPr sz="15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2"/>
            <a:ext cx="5111750" cy="5853113"/>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435102"/>
            <a:ext cx="3008313" cy="4691063"/>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2DE88E28-C3D9-4E92-9109-BFFCCE7261DC}" type="datetimeFigureOut">
              <a:rPr lang="zh-CN" altLang="en-US"/>
            </a:fld>
            <a:endParaRPr lang="zh-CN" altLang="en-US"/>
          </a:p>
        </p:txBody>
      </p:sp>
      <p:sp>
        <p:nvSpPr>
          <p:cNvPr id="6" name="页脚占位符 5"/>
          <p:cNvSpPr>
            <a:spLocks noGrp="1"/>
          </p:cNvSpPr>
          <p:nvPr>
            <p:ph type="ftr" sz="quarter" idx="11"/>
          </p:nvPr>
        </p:nvSpPr>
        <p:spPr>
          <a:xfrm>
            <a:off x="3124200" y="6356352"/>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5C6B09CD-7FF1-428F-B837-E2B8A358828C}"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15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118A9A1A-657A-4801-9727-B2E60C1C0C7A}" type="datetimeFigureOut">
              <a:rPr lang="zh-CN" altLang="en-US"/>
            </a:fld>
            <a:endParaRPr lang="zh-CN" altLang="en-US"/>
          </a:p>
        </p:txBody>
      </p:sp>
      <p:sp>
        <p:nvSpPr>
          <p:cNvPr id="6" name="页脚占位符 5"/>
          <p:cNvSpPr>
            <a:spLocks noGrp="1"/>
          </p:cNvSpPr>
          <p:nvPr>
            <p:ph type="ftr" sz="quarter" idx="11"/>
          </p:nvPr>
        </p:nvSpPr>
        <p:spPr>
          <a:xfrm>
            <a:off x="3124200" y="6356352"/>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2"/>
            <a:ext cx="2133600" cy="365125"/>
          </a:xfrm>
          <a:prstGeom prst="rect">
            <a:avLst/>
          </a:prstGeom>
        </p:spPr>
        <p:txBody>
          <a:bodyPr/>
          <a:lstStyle>
            <a:lvl1pPr fontAlgn="auto">
              <a:spcBef>
                <a:spcPts val="0"/>
              </a:spcBef>
              <a:spcAft>
                <a:spcPts val="0"/>
              </a:spcAft>
              <a:defRPr>
                <a:latin typeface="+mn-lt"/>
                <a:ea typeface="+mn-ea"/>
              </a:defRPr>
            </a:lvl1pPr>
          </a:lstStyle>
          <a:p>
            <a:pPr>
              <a:defRPr/>
            </a:pPr>
            <a:fld id="{BFF62F58-8699-4FF8-912E-18F3C5FBE796}"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93140" y="38196"/>
            <a:ext cx="922476" cy="922476"/>
          </a:xfrm>
          <a:prstGeom prst="rect">
            <a:avLst/>
          </a:prstGeom>
        </p:spPr>
      </p:pic>
      <p:grpSp>
        <p:nvGrpSpPr>
          <p:cNvPr id="4" name="组合 42"/>
          <p:cNvGrpSpPr/>
          <p:nvPr userDrawn="1"/>
        </p:nvGrpSpPr>
        <p:grpSpPr>
          <a:xfrm>
            <a:off x="1979712" y="405508"/>
            <a:ext cx="4926182" cy="596212"/>
            <a:chOff x="2843808" y="460101"/>
            <a:chExt cx="3744416" cy="453183"/>
          </a:xfrm>
        </p:grpSpPr>
        <p:sp>
          <p:nvSpPr>
            <p:cNvPr id="7" name="Rectangle 8"/>
            <p:cNvSpPr>
              <a:spLocks noChangeArrowheads="1"/>
            </p:cNvSpPr>
            <p:nvPr/>
          </p:nvSpPr>
          <p:spPr bwMode="auto">
            <a:xfrm>
              <a:off x="2959920" y="641842"/>
              <a:ext cx="3528392" cy="271442"/>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1" fmla="*/ 0 w 3093568"/>
                <a:gd name="connsiteY0-2" fmla="*/ 0 h 271442"/>
                <a:gd name="connsiteX1-3" fmla="*/ 3093568 w 3093568"/>
                <a:gd name="connsiteY1-4" fmla="*/ 0 h 271442"/>
                <a:gd name="connsiteX2-5" fmla="*/ 3093568 w 3093568"/>
                <a:gd name="connsiteY2-6" fmla="*/ 271442 h 271442"/>
                <a:gd name="connsiteX3-7" fmla="*/ 0 w 3093568"/>
                <a:gd name="connsiteY3-8" fmla="*/ 271442 h 271442"/>
                <a:gd name="connsiteX4-9" fmla="*/ 0 w 3093568"/>
                <a:gd name="connsiteY4-10" fmla="*/ 0 h 271442"/>
                <a:gd name="connsiteX0-11" fmla="*/ 0 w 3093568"/>
                <a:gd name="connsiteY0-12" fmla="*/ 0 h 271442"/>
                <a:gd name="connsiteX1-13" fmla="*/ 3093568 w 3093568"/>
                <a:gd name="connsiteY1-14" fmla="*/ 0 h 271442"/>
                <a:gd name="connsiteX2-15" fmla="*/ 3093568 w 3093568"/>
                <a:gd name="connsiteY2-16" fmla="*/ 271442 h 271442"/>
                <a:gd name="connsiteX3-17" fmla="*/ 0 w 3093568"/>
                <a:gd name="connsiteY3-18" fmla="*/ 271442 h 271442"/>
                <a:gd name="connsiteX4-19" fmla="*/ 0 w 3093568"/>
                <a:gd name="connsiteY4-20" fmla="*/ 0 h 271442"/>
                <a:gd name="connsiteX0-21" fmla="*/ 0 w 3093568"/>
                <a:gd name="connsiteY0-22" fmla="*/ 0 h 271442"/>
                <a:gd name="connsiteX1-23" fmla="*/ 3093568 w 3093568"/>
                <a:gd name="connsiteY1-24" fmla="*/ 0 h 271442"/>
                <a:gd name="connsiteX2-25" fmla="*/ 3093568 w 3093568"/>
                <a:gd name="connsiteY2-26" fmla="*/ 271442 h 271442"/>
                <a:gd name="connsiteX3-27" fmla="*/ 0 w 3093568"/>
                <a:gd name="connsiteY3-28" fmla="*/ 271442 h 271442"/>
                <a:gd name="connsiteX4-29" fmla="*/ 0 w 3093568"/>
                <a:gd name="connsiteY4-30" fmla="*/ 0 h 2714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sz="2800">
                <a:solidFill>
                  <a:prstClr val="black"/>
                </a:solidFill>
                <a:latin typeface="微软雅黑" panose="020B0503020204020204" pitchFamily="34" charset="-122"/>
                <a:ea typeface="微软雅黑" panose="020B0503020204020204" pitchFamily="34" charset="-122"/>
              </a:endParaRPr>
            </a:p>
          </p:txBody>
        </p:sp>
        <p:sp>
          <p:nvSpPr>
            <p:cNvPr id="8" name="矩形 44"/>
            <p:cNvSpPr/>
            <p:nvPr/>
          </p:nvSpPr>
          <p:spPr>
            <a:xfrm>
              <a:off x="2843808" y="460101"/>
              <a:ext cx="3744416" cy="350913"/>
            </a:xfrm>
            <a:prstGeom prst="rect">
              <a:avLst/>
            </a:prstGeom>
            <a:solidFill>
              <a:srgbClr val="0070C0"/>
            </a:solidFill>
            <a:ln w="12700">
              <a:noFill/>
            </a:ln>
            <a:effectLst/>
          </p:spPr>
          <p:txBody>
            <a:bodyPr wrap="square" rtlCol="0" anchor="ctr">
              <a:spAutoFit/>
            </a:bodyPr>
            <a:lstStyle/>
            <a:p>
              <a:pPr algn="ctr"/>
              <a:endParaRPr lang="zh-CN" altLang="en-US" sz="2400" dirty="0">
                <a:solidFill>
                  <a:prstClr val="white"/>
                </a:solidFill>
                <a:latin typeface="微软雅黑" panose="020B0503020204020204" pitchFamily="34" charset="-122"/>
                <a:ea typeface="微软雅黑" panose="020B0503020204020204" pitchFamily="34" charset="-122"/>
                <a:cs typeface="Lao UI" panose="020B0502040204020203" pitchFamily="34" charset="0"/>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300" kern="1200">
          <a:solidFill>
            <a:schemeClr val="tx1"/>
          </a:solidFill>
          <a:latin typeface="+mj-lt"/>
          <a:ea typeface="+mj-ea"/>
          <a:cs typeface="+mj-cs"/>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defRPr>
      </a:lvl5pPr>
      <a:lvl6pPr marL="3429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6pPr>
      <a:lvl7pPr marL="6858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7pPr>
      <a:lvl8pPr marL="10287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8pPr>
      <a:lvl9pPr marL="13716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9.png"/><Relationship Id="rId1" Type="http://schemas.openxmlformats.org/officeDocument/2006/relationships/image" Target="../media/image5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5.png"/><Relationship Id="rId1" Type="http://schemas.openxmlformats.org/officeDocument/2006/relationships/image" Target="../media/image57.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png"/><Relationship Id="rId2" Type="http://schemas.openxmlformats.org/officeDocument/2006/relationships/image" Target="../media/image62.png"/><Relationship Id="rId1" Type="http://schemas.openxmlformats.org/officeDocument/2006/relationships/image" Target="../media/image6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5.pn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image" Target="../media/image14.png"/><Relationship Id="rId7" Type="http://schemas.openxmlformats.org/officeDocument/2006/relationships/image" Target="../media/image13.png"/><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26.png"/><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jpeg"/></Relationships>
</file>

<file path=ppt/slides/_rels/slide9.xml.rels><?xml version="1.0" encoding="UTF-8" standalone="yes"?>
<Relationships xmlns="http://schemas.openxmlformats.org/package/2006/relationships"><Relationship Id="rId9" Type="http://schemas.openxmlformats.org/officeDocument/2006/relationships/image" Target="../media/image41.png"/><Relationship Id="rId8" Type="http://schemas.openxmlformats.org/officeDocument/2006/relationships/image" Target="../media/image40.png"/><Relationship Id="rId7" Type="http://schemas.openxmlformats.org/officeDocument/2006/relationships/image" Target="../media/image39.png"/><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3" Type="http://schemas.openxmlformats.org/officeDocument/2006/relationships/image" Target="../media/image35.png"/><Relationship Id="rId25" Type="http://schemas.openxmlformats.org/officeDocument/2006/relationships/slideLayout" Target="../slideLayouts/slideLayout2.xml"/><Relationship Id="rId24" Type="http://schemas.openxmlformats.org/officeDocument/2006/relationships/image" Target="../media/image56.png"/><Relationship Id="rId23" Type="http://schemas.openxmlformats.org/officeDocument/2006/relationships/image" Target="../media/image55.png"/><Relationship Id="rId22" Type="http://schemas.openxmlformats.org/officeDocument/2006/relationships/image" Target="../media/image54.png"/><Relationship Id="rId21" Type="http://schemas.openxmlformats.org/officeDocument/2006/relationships/image" Target="../media/image53.png"/><Relationship Id="rId20" Type="http://schemas.openxmlformats.org/officeDocument/2006/relationships/image" Target="../media/image52.png"/><Relationship Id="rId2" Type="http://schemas.openxmlformats.org/officeDocument/2006/relationships/image" Target="../media/image34.png"/><Relationship Id="rId19" Type="http://schemas.openxmlformats.org/officeDocument/2006/relationships/image" Target="../media/image51.png"/><Relationship Id="rId18" Type="http://schemas.openxmlformats.org/officeDocument/2006/relationships/image" Target="../media/image50.png"/><Relationship Id="rId17" Type="http://schemas.openxmlformats.org/officeDocument/2006/relationships/image" Target="../media/image49.png"/><Relationship Id="rId16" Type="http://schemas.openxmlformats.org/officeDocument/2006/relationships/image" Target="../media/image48.png"/><Relationship Id="rId15" Type="http://schemas.openxmlformats.org/officeDocument/2006/relationships/image" Target="../media/image47.png"/><Relationship Id="rId14" Type="http://schemas.openxmlformats.org/officeDocument/2006/relationships/image" Target="../media/image46.png"/><Relationship Id="rId13" Type="http://schemas.openxmlformats.org/officeDocument/2006/relationships/image" Target="../media/image45.png"/><Relationship Id="rId12" Type="http://schemas.openxmlformats.org/officeDocument/2006/relationships/image" Target="../media/image44.png"/><Relationship Id="rId11" Type="http://schemas.openxmlformats.org/officeDocument/2006/relationships/image" Target="../media/image43.png"/><Relationship Id="rId10" Type="http://schemas.openxmlformats.org/officeDocument/2006/relationships/image" Target="../media/image42.png"/><Relationship Id="rId1"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1" cstate="print">
            <a:extLst>
              <a:ext uri="{28A0092B-C50C-407E-A947-70E740481C1C}">
                <a14:useLocalDpi xmlns:a14="http://schemas.microsoft.com/office/drawing/2010/main" val="0"/>
              </a:ext>
            </a:extLst>
          </a:blip>
          <a:srcRect l="-1" r="18097"/>
          <a:stretch>
            <a:fillRect/>
          </a:stretch>
        </p:blipFill>
        <p:spPr>
          <a:xfrm>
            <a:off x="-36512" y="-1"/>
            <a:ext cx="9180512" cy="7415227"/>
          </a:xfrm>
          <a:prstGeom prst="rect">
            <a:avLst/>
          </a:prstGeom>
        </p:spPr>
      </p:pic>
      <p:sp>
        <p:nvSpPr>
          <p:cNvPr id="3" name="梯形 2"/>
          <p:cNvSpPr/>
          <p:nvPr/>
        </p:nvSpPr>
        <p:spPr>
          <a:xfrm rot="13705847">
            <a:off x="314147" y="-449119"/>
            <a:ext cx="2646870" cy="6769828"/>
          </a:xfrm>
          <a:custGeom>
            <a:avLst/>
            <a:gdLst>
              <a:gd name="connsiteX0" fmla="*/ 0 w 2205990"/>
              <a:gd name="connsiteY0" fmla="*/ 3166110 h 3166110"/>
              <a:gd name="connsiteX1" fmla="*/ 551498 w 2205990"/>
              <a:gd name="connsiteY1" fmla="*/ 0 h 3166110"/>
              <a:gd name="connsiteX2" fmla="*/ 1654493 w 2205990"/>
              <a:gd name="connsiteY2" fmla="*/ 0 h 3166110"/>
              <a:gd name="connsiteX3" fmla="*/ 2205990 w 2205990"/>
              <a:gd name="connsiteY3" fmla="*/ 3166110 h 3166110"/>
              <a:gd name="connsiteX4" fmla="*/ 0 w 2205990"/>
              <a:gd name="connsiteY4" fmla="*/ 3166110 h 3166110"/>
              <a:gd name="connsiteX0-1" fmla="*/ 0 w 2634484"/>
              <a:gd name="connsiteY0-2" fmla="*/ 4166455 h 4166455"/>
              <a:gd name="connsiteX1-3" fmla="*/ 979992 w 2634484"/>
              <a:gd name="connsiteY1-4" fmla="*/ 0 h 4166455"/>
              <a:gd name="connsiteX2-5" fmla="*/ 2082987 w 2634484"/>
              <a:gd name="connsiteY2-6" fmla="*/ 0 h 4166455"/>
              <a:gd name="connsiteX3-7" fmla="*/ 2634484 w 2634484"/>
              <a:gd name="connsiteY3-8" fmla="*/ 3166110 h 4166455"/>
              <a:gd name="connsiteX4-9" fmla="*/ 0 w 2634484"/>
              <a:gd name="connsiteY4-10" fmla="*/ 4166455 h 4166455"/>
              <a:gd name="connsiteX0-11" fmla="*/ 0 w 3295966"/>
              <a:gd name="connsiteY0-12" fmla="*/ 4166455 h 4166455"/>
              <a:gd name="connsiteX1-13" fmla="*/ 979992 w 3295966"/>
              <a:gd name="connsiteY1-14" fmla="*/ 0 h 4166455"/>
              <a:gd name="connsiteX2-15" fmla="*/ 2082987 w 3295966"/>
              <a:gd name="connsiteY2-16" fmla="*/ 0 h 4166455"/>
              <a:gd name="connsiteX3-17" fmla="*/ 3295966 w 3295966"/>
              <a:gd name="connsiteY3-18" fmla="*/ 3682571 h 4166455"/>
              <a:gd name="connsiteX4-19" fmla="*/ 0 w 3295966"/>
              <a:gd name="connsiteY4-20" fmla="*/ 4166455 h 4166455"/>
              <a:gd name="connsiteX0-21" fmla="*/ -1 w 3324029"/>
              <a:gd name="connsiteY0-22" fmla="*/ 4561223 h 4561223"/>
              <a:gd name="connsiteX1-23" fmla="*/ 1008055 w 3324029"/>
              <a:gd name="connsiteY1-24" fmla="*/ 0 h 4561223"/>
              <a:gd name="connsiteX2-25" fmla="*/ 2111050 w 3324029"/>
              <a:gd name="connsiteY2-26" fmla="*/ 0 h 4561223"/>
              <a:gd name="connsiteX3-27" fmla="*/ 3324029 w 3324029"/>
              <a:gd name="connsiteY3-28" fmla="*/ 3682571 h 4561223"/>
              <a:gd name="connsiteX4-29" fmla="*/ -1 w 3324029"/>
              <a:gd name="connsiteY4-30" fmla="*/ 4561223 h 4561223"/>
              <a:gd name="connsiteX0-31" fmla="*/ 0 w 3324030"/>
              <a:gd name="connsiteY0-32" fmla="*/ 4706744 h 4706744"/>
              <a:gd name="connsiteX1-33" fmla="*/ 523967 w 3324030"/>
              <a:gd name="connsiteY1-34" fmla="*/ 0 h 4706744"/>
              <a:gd name="connsiteX2-35" fmla="*/ 2111051 w 3324030"/>
              <a:gd name="connsiteY2-36" fmla="*/ 145521 h 4706744"/>
              <a:gd name="connsiteX3-37" fmla="*/ 3324030 w 3324030"/>
              <a:gd name="connsiteY3-38" fmla="*/ 3828092 h 4706744"/>
              <a:gd name="connsiteX4-39" fmla="*/ 0 w 3324030"/>
              <a:gd name="connsiteY4-40" fmla="*/ 4706744 h 470674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24030" h="4706744">
                <a:moveTo>
                  <a:pt x="0" y="4706744"/>
                </a:moveTo>
                <a:lnTo>
                  <a:pt x="523967" y="0"/>
                </a:lnTo>
                <a:lnTo>
                  <a:pt x="2111051" y="145521"/>
                </a:lnTo>
                <a:lnTo>
                  <a:pt x="3324030" y="3828092"/>
                </a:lnTo>
                <a:lnTo>
                  <a:pt x="0" y="4706744"/>
                </a:lnTo>
                <a:close/>
              </a:path>
            </a:pathLst>
          </a:custGeom>
          <a:solidFill>
            <a:srgbClr val="0070C0">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defTabSz="685800" fontAlgn="auto">
              <a:spcBef>
                <a:spcPts val="0"/>
              </a:spcBef>
              <a:spcAft>
                <a:spcPts val="0"/>
              </a:spcAft>
            </a:pPr>
            <a:endParaRPr lang="zh-CN" altLang="en-US" sz="1400" dirty="0">
              <a:solidFill>
                <a:prstClr val="white"/>
              </a:solidFill>
            </a:endParaRPr>
          </a:p>
        </p:txBody>
      </p:sp>
      <p:sp>
        <p:nvSpPr>
          <p:cNvPr id="4" name="梯形 2"/>
          <p:cNvSpPr/>
          <p:nvPr/>
        </p:nvSpPr>
        <p:spPr>
          <a:xfrm rot="13782576">
            <a:off x="1453743" y="-2025805"/>
            <a:ext cx="5124498" cy="10057348"/>
          </a:xfrm>
          <a:custGeom>
            <a:avLst/>
            <a:gdLst>
              <a:gd name="connsiteX0" fmla="*/ 0 w 2205990"/>
              <a:gd name="connsiteY0" fmla="*/ 3166110 h 3166110"/>
              <a:gd name="connsiteX1" fmla="*/ 551498 w 2205990"/>
              <a:gd name="connsiteY1" fmla="*/ 0 h 3166110"/>
              <a:gd name="connsiteX2" fmla="*/ 1654493 w 2205990"/>
              <a:gd name="connsiteY2" fmla="*/ 0 h 3166110"/>
              <a:gd name="connsiteX3" fmla="*/ 2205990 w 2205990"/>
              <a:gd name="connsiteY3" fmla="*/ 3166110 h 3166110"/>
              <a:gd name="connsiteX4" fmla="*/ 0 w 2205990"/>
              <a:gd name="connsiteY4" fmla="*/ 3166110 h 3166110"/>
              <a:gd name="connsiteX0-1" fmla="*/ 0 w 2634484"/>
              <a:gd name="connsiteY0-2" fmla="*/ 4166455 h 4166455"/>
              <a:gd name="connsiteX1-3" fmla="*/ 979992 w 2634484"/>
              <a:gd name="connsiteY1-4" fmla="*/ 0 h 4166455"/>
              <a:gd name="connsiteX2-5" fmla="*/ 2082987 w 2634484"/>
              <a:gd name="connsiteY2-6" fmla="*/ 0 h 4166455"/>
              <a:gd name="connsiteX3-7" fmla="*/ 2634484 w 2634484"/>
              <a:gd name="connsiteY3-8" fmla="*/ 3166110 h 4166455"/>
              <a:gd name="connsiteX4-9" fmla="*/ 0 w 2634484"/>
              <a:gd name="connsiteY4-10" fmla="*/ 4166455 h 4166455"/>
              <a:gd name="connsiteX0-11" fmla="*/ 0 w 3295966"/>
              <a:gd name="connsiteY0-12" fmla="*/ 4166455 h 4166455"/>
              <a:gd name="connsiteX1-13" fmla="*/ 979992 w 3295966"/>
              <a:gd name="connsiteY1-14" fmla="*/ 0 h 4166455"/>
              <a:gd name="connsiteX2-15" fmla="*/ 2082987 w 3295966"/>
              <a:gd name="connsiteY2-16" fmla="*/ 0 h 4166455"/>
              <a:gd name="connsiteX3-17" fmla="*/ 3295966 w 3295966"/>
              <a:gd name="connsiteY3-18" fmla="*/ 3682571 h 4166455"/>
              <a:gd name="connsiteX4-19" fmla="*/ 0 w 3295966"/>
              <a:gd name="connsiteY4-20" fmla="*/ 4166455 h 4166455"/>
              <a:gd name="connsiteX0-21" fmla="*/ -1 w 3324029"/>
              <a:gd name="connsiteY0-22" fmla="*/ 4561223 h 4561223"/>
              <a:gd name="connsiteX1-23" fmla="*/ 1008055 w 3324029"/>
              <a:gd name="connsiteY1-24" fmla="*/ 0 h 4561223"/>
              <a:gd name="connsiteX2-25" fmla="*/ 2111050 w 3324029"/>
              <a:gd name="connsiteY2-26" fmla="*/ 0 h 4561223"/>
              <a:gd name="connsiteX3-27" fmla="*/ 3324029 w 3324029"/>
              <a:gd name="connsiteY3-28" fmla="*/ 3682571 h 4561223"/>
              <a:gd name="connsiteX4-29" fmla="*/ -1 w 3324029"/>
              <a:gd name="connsiteY4-30" fmla="*/ 4561223 h 4561223"/>
              <a:gd name="connsiteX0-31" fmla="*/ 0 w 4388628"/>
              <a:gd name="connsiteY0-32" fmla="*/ 4768389 h 4768389"/>
              <a:gd name="connsiteX1-33" fmla="*/ 2072654 w 4388628"/>
              <a:gd name="connsiteY1-34" fmla="*/ 0 h 4768389"/>
              <a:gd name="connsiteX2-35" fmla="*/ 3175649 w 4388628"/>
              <a:gd name="connsiteY2-36" fmla="*/ 0 h 4768389"/>
              <a:gd name="connsiteX3-37" fmla="*/ 4388628 w 4388628"/>
              <a:gd name="connsiteY3-38" fmla="*/ 3682571 h 4768389"/>
              <a:gd name="connsiteX4-39" fmla="*/ 0 w 4388628"/>
              <a:gd name="connsiteY4-40" fmla="*/ 4768389 h 47683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388628" h="4768389">
                <a:moveTo>
                  <a:pt x="0" y="4768389"/>
                </a:moveTo>
                <a:lnTo>
                  <a:pt x="2072654" y="0"/>
                </a:lnTo>
                <a:lnTo>
                  <a:pt x="3175649" y="0"/>
                </a:lnTo>
                <a:lnTo>
                  <a:pt x="4388628" y="3682571"/>
                </a:lnTo>
                <a:lnTo>
                  <a:pt x="0" y="4768389"/>
                </a:lnTo>
                <a:close/>
              </a:path>
            </a:pathLst>
          </a:custGeom>
          <a:solidFill>
            <a:srgbClr val="0070C0">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defTabSz="685800" fontAlgn="auto">
              <a:spcBef>
                <a:spcPts val="0"/>
              </a:spcBef>
              <a:spcAft>
                <a:spcPts val="0"/>
              </a:spcAft>
            </a:pPr>
            <a:endParaRPr lang="zh-CN" altLang="en-US" sz="1400" dirty="0">
              <a:solidFill>
                <a:prstClr val="white"/>
              </a:solidFill>
            </a:endParaRPr>
          </a:p>
        </p:txBody>
      </p:sp>
      <p:sp>
        <p:nvSpPr>
          <p:cNvPr id="5" name="梯形 2"/>
          <p:cNvSpPr/>
          <p:nvPr/>
        </p:nvSpPr>
        <p:spPr>
          <a:xfrm rot="15082343">
            <a:off x="3296077" y="1959025"/>
            <a:ext cx="2754440" cy="8586230"/>
          </a:xfrm>
          <a:custGeom>
            <a:avLst/>
            <a:gdLst>
              <a:gd name="connsiteX0" fmla="*/ 0 w 2205990"/>
              <a:gd name="connsiteY0" fmla="*/ 3166110 h 3166110"/>
              <a:gd name="connsiteX1" fmla="*/ 551498 w 2205990"/>
              <a:gd name="connsiteY1" fmla="*/ 0 h 3166110"/>
              <a:gd name="connsiteX2" fmla="*/ 1654493 w 2205990"/>
              <a:gd name="connsiteY2" fmla="*/ 0 h 3166110"/>
              <a:gd name="connsiteX3" fmla="*/ 2205990 w 2205990"/>
              <a:gd name="connsiteY3" fmla="*/ 3166110 h 3166110"/>
              <a:gd name="connsiteX4" fmla="*/ 0 w 2205990"/>
              <a:gd name="connsiteY4" fmla="*/ 3166110 h 3166110"/>
              <a:gd name="connsiteX0-1" fmla="*/ 0 w 2634484"/>
              <a:gd name="connsiteY0-2" fmla="*/ 4166455 h 4166455"/>
              <a:gd name="connsiteX1-3" fmla="*/ 979992 w 2634484"/>
              <a:gd name="connsiteY1-4" fmla="*/ 0 h 4166455"/>
              <a:gd name="connsiteX2-5" fmla="*/ 2082987 w 2634484"/>
              <a:gd name="connsiteY2-6" fmla="*/ 0 h 4166455"/>
              <a:gd name="connsiteX3-7" fmla="*/ 2634484 w 2634484"/>
              <a:gd name="connsiteY3-8" fmla="*/ 3166110 h 4166455"/>
              <a:gd name="connsiteX4-9" fmla="*/ 0 w 2634484"/>
              <a:gd name="connsiteY4-10" fmla="*/ 4166455 h 4166455"/>
              <a:gd name="connsiteX0-11" fmla="*/ 0 w 3295966"/>
              <a:gd name="connsiteY0-12" fmla="*/ 4166455 h 4166455"/>
              <a:gd name="connsiteX1-13" fmla="*/ 979992 w 3295966"/>
              <a:gd name="connsiteY1-14" fmla="*/ 0 h 4166455"/>
              <a:gd name="connsiteX2-15" fmla="*/ 2082987 w 3295966"/>
              <a:gd name="connsiteY2-16" fmla="*/ 0 h 4166455"/>
              <a:gd name="connsiteX3-17" fmla="*/ 3295966 w 3295966"/>
              <a:gd name="connsiteY3-18" fmla="*/ 3682571 h 4166455"/>
              <a:gd name="connsiteX4-19" fmla="*/ 0 w 3295966"/>
              <a:gd name="connsiteY4-20" fmla="*/ 4166455 h 4166455"/>
              <a:gd name="connsiteX0-21" fmla="*/ -1 w 3324029"/>
              <a:gd name="connsiteY0-22" fmla="*/ 4561223 h 4561223"/>
              <a:gd name="connsiteX1-23" fmla="*/ 1008055 w 3324029"/>
              <a:gd name="connsiteY1-24" fmla="*/ 0 h 4561223"/>
              <a:gd name="connsiteX2-25" fmla="*/ 2111050 w 3324029"/>
              <a:gd name="connsiteY2-26" fmla="*/ 0 h 4561223"/>
              <a:gd name="connsiteX3-27" fmla="*/ 3324029 w 3324029"/>
              <a:gd name="connsiteY3-28" fmla="*/ 3682571 h 4561223"/>
              <a:gd name="connsiteX4-29" fmla="*/ -1 w 3324029"/>
              <a:gd name="connsiteY4-30" fmla="*/ 4561223 h 4561223"/>
              <a:gd name="connsiteX0-31" fmla="*/ -1 w 4339730"/>
              <a:gd name="connsiteY0-32" fmla="*/ 6551931 h 6551931"/>
              <a:gd name="connsiteX1-33" fmla="*/ 2023756 w 4339730"/>
              <a:gd name="connsiteY1-34" fmla="*/ 0 h 6551931"/>
              <a:gd name="connsiteX2-35" fmla="*/ 3126751 w 4339730"/>
              <a:gd name="connsiteY2-36" fmla="*/ 0 h 6551931"/>
              <a:gd name="connsiteX3-37" fmla="*/ 4339730 w 4339730"/>
              <a:gd name="connsiteY3-38" fmla="*/ 3682571 h 6551931"/>
              <a:gd name="connsiteX4-39" fmla="*/ -1 w 4339730"/>
              <a:gd name="connsiteY4-40" fmla="*/ 6551931 h 6551931"/>
              <a:gd name="connsiteX0-41" fmla="*/ 0 w 3756355"/>
              <a:gd name="connsiteY0-42" fmla="*/ 6897911 h 6897911"/>
              <a:gd name="connsiteX1-43" fmla="*/ 1440381 w 3756355"/>
              <a:gd name="connsiteY1-44" fmla="*/ 0 h 6897911"/>
              <a:gd name="connsiteX2-45" fmla="*/ 2543376 w 3756355"/>
              <a:gd name="connsiteY2-46" fmla="*/ 0 h 6897911"/>
              <a:gd name="connsiteX3-47" fmla="*/ 3756355 w 3756355"/>
              <a:gd name="connsiteY3-48" fmla="*/ 3682571 h 6897911"/>
              <a:gd name="connsiteX4-49" fmla="*/ 0 w 3756355"/>
              <a:gd name="connsiteY4-50" fmla="*/ 6897911 h 689791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756355" h="6897911">
                <a:moveTo>
                  <a:pt x="0" y="6897911"/>
                </a:moveTo>
                <a:lnTo>
                  <a:pt x="1440381" y="0"/>
                </a:lnTo>
                <a:lnTo>
                  <a:pt x="2543376" y="0"/>
                </a:lnTo>
                <a:lnTo>
                  <a:pt x="3756355" y="3682571"/>
                </a:lnTo>
                <a:lnTo>
                  <a:pt x="0" y="6897911"/>
                </a:lnTo>
                <a:close/>
              </a:path>
            </a:pathLst>
          </a:custGeom>
          <a:solidFill>
            <a:srgbClr val="0070C0">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defTabSz="685800" fontAlgn="auto">
              <a:spcBef>
                <a:spcPts val="0"/>
              </a:spcBef>
              <a:spcAft>
                <a:spcPts val="0"/>
              </a:spcAft>
            </a:pPr>
            <a:endParaRPr lang="zh-CN" altLang="en-US" sz="1400" dirty="0">
              <a:solidFill>
                <a:prstClr val="white"/>
              </a:solidFill>
            </a:endParaRPr>
          </a:p>
        </p:txBody>
      </p:sp>
      <p:sp>
        <p:nvSpPr>
          <p:cNvPr id="6" name="梯形 2"/>
          <p:cNvSpPr/>
          <p:nvPr/>
        </p:nvSpPr>
        <p:spPr>
          <a:xfrm rot="15082343">
            <a:off x="3320847" y="2429840"/>
            <a:ext cx="2962242" cy="8576495"/>
          </a:xfrm>
          <a:custGeom>
            <a:avLst/>
            <a:gdLst>
              <a:gd name="connsiteX0" fmla="*/ 0 w 2205990"/>
              <a:gd name="connsiteY0" fmla="*/ 3166110 h 3166110"/>
              <a:gd name="connsiteX1" fmla="*/ 551498 w 2205990"/>
              <a:gd name="connsiteY1" fmla="*/ 0 h 3166110"/>
              <a:gd name="connsiteX2" fmla="*/ 1654493 w 2205990"/>
              <a:gd name="connsiteY2" fmla="*/ 0 h 3166110"/>
              <a:gd name="connsiteX3" fmla="*/ 2205990 w 2205990"/>
              <a:gd name="connsiteY3" fmla="*/ 3166110 h 3166110"/>
              <a:gd name="connsiteX4" fmla="*/ 0 w 2205990"/>
              <a:gd name="connsiteY4" fmla="*/ 3166110 h 3166110"/>
              <a:gd name="connsiteX0-1" fmla="*/ 0 w 2634484"/>
              <a:gd name="connsiteY0-2" fmla="*/ 4166455 h 4166455"/>
              <a:gd name="connsiteX1-3" fmla="*/ 979992 w 2634484"/>
              <a:gd name="connsiteY1-4" fmla="*/ 0 h 4166455"/>
              <a:gd name="connsiteX2-5" fmla="*/ 2082987 w 2634484"/>
              <a:gd name="connsiteY2-6" fmla="*/ 0 h 4166455"/>
              <a:gd name="connsiteX3-7" fmla="*/ 2634484 w 2634484"/>
              <a:gd name="connsiteY3-8" fmla="*/ 3166110 h 4166455"/>
              <a:gd name="connsiteX4-9" fmla="*/ 0 w 2634484"/>
              <a:gd name="connsiteY4-10" fmla="*/ 4166455 h 4166455"/>
              <a:gd name="connsiteX0-11" fmla="*/ 0 w 3295966"/>
              <a:gd name="connsiteY0-12" fmla="*/ 4166455 h 4166455"/>
              <a:gd name="connsiteX1-13" fmla="*/ 979992 w 3295966"/>
              <a:gd name="connsiteY1-14" fmla="*/ 0 h 4166455"/>
              <a:gd name="connsiteX2-15" fmla="*/ 2082987 w 3295966"/>
              <a:gd name="connsiteY2-16" fmla="*/ 0 h 4166455"/>
              <a:gd name="connsiteX3-17" fmla="*/ 3295966 w 3295966"/>
              <a:gd name="connsiteY3-18" fmla="*/ 3682571 h 4166455"/>
              <a:gd name="connsiteX4-19" fmla="*/ 0 w 3295966"/>
              <a:gd name="connsiteY4-20" fmla="*/ 4166455 h 4166455"/>
              <a:gd name="connsiteX0-21" fmla="*/ -1 w 3324029"/>
              <a:gd name="connsiteY0-22" fmla="*/ 4561223 h 4561223"/>
              <a:gd name="connsiteX1-23" fmla="*/ 1008055 w 3324029"/>
              <a:gd name="connsiteY1-24" fmla="*/ 0 h 4561223"/>
              <a:gd name="connsiteX2-25" fmla="*/ 2111050 w 3324029"/>
              <a:gd name="connsiteY2-26" fmla="*/ 0 h 4561223"/>
              <a:gd name="connsiteX3-27" fmla="*/ 3324029 w 3324029"/>
              <a:gd name="connsiteY3-28" fmla="*/ 3682571 h 4561223"/>
              <a:gd name="connsiteX4-29" fmla="*/ -1 w 3324029"/>
              <a:gd name="connsiteY4-30" fmla="*/ 4561223 h 4561223"/>
              <a:gd name="connsiteX0-31" fmla="*/ -1 w 4339730"/>
              <a:gd name="connsiteY0-32" fmla="*/ 6551931 h 6551931"/>
              <a:gd name="connsiteX1-33" fmla="*/ 2023756 w 4339730"/>
              <a:gd name="connsiteY1-34" fmla="*/ 0 h 6551931"/>
              <a:gd name="connsiteX2-35" fmla="*/ 3126751 w 4339730"/>
              <a:gd name="connsiteY2-36" fmla="*/ 0 h 6551931"/>
              <a:gd name="connsiteX3-37" fmla="*/ 4339730 w 4339730"/>
              <a:gd name="connsiteY3-38" fmla="*/ 3682571 h 6551931"/>
              <a:gd name="connsiteX4-39" fmla="*/ -1 w 4339730"/>
              <a:gd name="connsiteY4-40" fmla="*/ 6551931 h 6551931"/>
              <a:gd name="connsiteX0-41" fmla="*/ 0 w 4039743"/>
              <a:gd name="connsiteY0-42" fmla="*/ 6890090 h 6890090"/>
              <a:gd name="connsiteX1-43" fmla="*/ 1723769 w 4039743"/>
              <a:gd name="connsiteY1-44" fmla="*/ 0 h 6890090"/>
              <a:gd name="connsiteX2-45" fmla="*/ 2826764 w 4039743"/>
              <a:gd name="connsiteY2-46" fmla="*/ 0 h 6890090"/>
              <a:gd name="connsiteX3-47" fmla="*/ 4039743 w 4039743"/>
              <a:gd name="connsiteY3-48" fmla="*/ 3682571 h 6890090"/>
              <a:gd name="connsiteX4-49" fmla="*/ 0 w 4039743"/>
              <a:gd name="connsiteY4-50" fmla="*/ 6890090 h 68900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039743" h="6890090">
                <a:moveTo>
                  <a:pt x="0" y="6890090"/>
                </a:moveTo>
                <a:lnTo>
                  <a:pt x="1723769" y="0"/>
                </a:lnTo>
                <a:lnTo>
                  <a:pt x="2826764" y="0"/>
                </a:lnTo>
                <a:lnTo>
                  <a:pt x="4039743" y="3682571"/>
                </a:lnTo>
                <a:lnTo>
                  <a:pt x="0" y="6890090"/>
                </a:lnTo>
                <a:close/>
              </a:path>
            </a:pathLst>
          </a:custGeom>
          <a:solidFill>
            <a:srgbClr val="0070C0">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defTabSz="685800" fontAlgn="auto">
              <a:spcBef>
                <a:spcPts val="0"/>
              </a:spcBef>
              <a:spcAft>
                <a:spcPts val="0"/>
              </a:spcAft>
            </a:pPr>
            <a:endParaRPr lang="zh-CN" altLang="en-US" sz="1400" dirty="0">
              <a:solidFill>
                <a:prstClr val="white"/>
              </a:solidFill>
            </a:endParaRPr>
          </a:p>
        </p:txBody>
      </p:sp>
      <p:grpSp>
        <p:nvGrpSpPr>
          <p:cNvPr id="2" name="组合 12"/>
          <p:cNvGrpSpPr/>
          <p:nvPr/>
        </p:nvGrpSpPr>
        <p:grpSpPr>
          <a:xfrm>
            <a:off x="1187624" y="2075648"/>
            <a:ext cx="7094165" cy="964580"/>
            <a:chOff x="1355203" y="2366765"/>
            <a:chExt cx="9458882" cy="1286108"/>
          </a:xfrm>
        </p:grpSpPr>
        <p:cxnSp>
          <p:nvCxnSpPr>
            <p:cNvPr id="8" name="直接连接符 7"/>
            <p:cNvCxnSpPr/>
            <p:nvPr/>
          </p:nvCxnSpPr>
          <p:spPr>
            <a:xfrm flipV="1">
              <a:off x="1502254" y="3595172"/>
              <a:ext cx="7437788" cy="577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1502254" y="3115118"/>
              <a:ext cx="7437788" cy="4984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355203" y="2366765"/>
              <a:ext cx="9458882" cy="737447"/>
            </a:xfrm>
            <a:prstGeom prst="rect">
              <a:avLst/>
            </a:prstGeom>
            <a:noFill/>
          </p:spPr>
          <p:txBody>
            <a:bodyPr wrap="square" rtlCol="0">
              <a:spAutoFit/>
            </a:bodyPr>
            <a:lstStyle/>
            <a:p>
              <a:pPr defTabSz="685800" fontAlgn="auto">
                <a:spcBef>
                  <a:spcPts val="0"/>
                </a:spcBef>
                <a:spcAft>
                  <a:spcPts val="0"/>
                </a:spcAft>
              </a:pPr>
              <a:r>
                <a:rPr lang="zh-CN" altLang="en-US" sz="3000" b="1" dirty="0" smtClean="0">
                  <a:solidFill>
                    <a:prstClr val="white"/>
                  </a:solidFill>
                  <a:latin typeface="微软雅黑" panose="020B0503020204020204" pitchFamily="34" charset="-122"/>
                  <a:ea typeface="微软雅黑" panose="020B0503020204020204" pitchFamily="34" charset="-122"/>
                </a:rPr>
                <a:t>油</a:t>
              </a:r>
              <a:r>
                <a:rPr lang="zh-CN" altLang="en-US" sz="3000" b="1" dirty="0">
                  <a:solidFill>
                    <a:prstClr val="white"/>
                  </a:solidFill>
                  <a:latin typeface="微软雅黑" panose="020B0503020204020204" pitchFamily="34" charset="-122"/>
                  <a:ea typeface="微软雅黑" panose="020B0503020204020204" pitchFamily="34" charset="-122"/>
                </a:rPr>
                <a:t>气田勘探与开发国际会议</a:t>
              </a:r>
              <a:endParaRPr lang="zh-CN" altLang="en-US" sz="3000" b="1" dirty="0">
                <a:solidFill>
                  <a:prstClr val="white"/>
                </a:solidFill>
                <a:latin typeface="微软雅黑" panose="020B0503020204020204" pitchFamily="34" charset="-122"/>
                <a:ea typeface="微软雅黑" panose="020B0503020204020204" pitchFamily="34" charset="-122"/>
              </a:endParaRPr>
            </a:p>
          </p:txBody>
        </p:sp>
        <p:sp>
          <p:nvSpPr>
            <p:cNvPr id="11" name="矩形 10"/>
            <p:cNvSpPr/>
            <p:nvPr/>
          </p:nvSpPr>
          <p:spPr>
            <a:xfrm>
              <a:off x="4703888" y="2519356"/>
              <a:ext cx="246308" cy="656591"/>
            </a:xfrm>
            <a:prstGeom prst="rect">
              <a:avLst/>
            </a:prstGeom>
          </p:spPr>
          <p:txBody>
            <a:bodyPr wrap="none">
              <a:spAutoFit/>
            </a:bodyPr>
            <a:lstStyle/>
            <a:p>
              <a:pPr defTabSz="685800" fontAlgn="auto">
                <a:spcBef>
                  <a:spcPts val="0"/>
                </a:spcBef>
                <a:spcAft>
                  <a:spcPts val="0"/>
                </a:spcAft>
              </a:pP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2" name="矩形 11"/>
            <p:cNvSpPr/>
            <p:nvPr/>
          </p:nvSpPr>
          <p:spPr>
            <a:xfrm>
              <a:off x="1451214" y="3211129"/>
              <a:ext cx="7071357" cy="408940"/>
            </a:xfrm>
            <a:prstGeom prst="rect">
              <a:avLst/>
            </a:prstGeom>
          </p:spPr>
          <p:txBody>
            <a:bodyPr wrap="none">
              <a:spAutoFit/>
            </a:bodyPr>
            <a:lstStyle/>
            <a:p>
              <a:r>
                <a:rPr lang="en-US" altLang="zh-CN" sz="1400" b="1" dirty="0">
                  <a:solidFill>
                    <a:schemeClr val="bg1"/>
                  </a:solidFill>
                </a:rPr>
                <a:t>International Field Exploration and Development Conference</a:t>
              </a:r>
              <a:endParaRPr lang="en-US" altLang="zh-CN" sz="1400" b="1" dirty="0">
                <a:solidFill>
                  <a:schemeClr val="bg1"/>
                </a:solidFill>
              </a:endParaRPr>
            </a:p>
          </p:txBody>
        </p:sp>
      </p:grpSp>
      <p:sp>
        <p:nvSpPr>
          <p:cNvPr id="16" name="矩形 15"/>
          <p:cNvSpPr/>
          <p:nvPr/>
        </p:nvSpPr>
        <p:spPr>
          <a:xfrm>
            <a:off x="2863302" y="5801522"/>
            <a:ext cx="3051175" cy="313055"/>
          </a:xfrm>
          <a:prstGeom prst="rect">
            <a:avLst/>
          </a:prstGeom>
        </p:spPr>
        <p:txBody>
          <a:bodyPr wrap="none" lIns="68574" tIns="34289" rIns="68574" bIns="34289">
            <a:spAutoFit/>
          </a:bodyPr>
          <a:lstStyle/>
          <a:p>
            <a:pPr algn="ctr" defTabSz="685800" fontAlgn="auto">
              <a:spcBef>
                <a:spcPts val="0"/>
              </a:spcBef>
              <a:spcAft>
                <a:spcPts val="0"/>
              </a:spcAft>
            </a:pPr>
            <a:r>
              <a:rPr lang="en-US" altLang="zh-CN" sz="1600" b="1" dirty="0">
                <a:solidFill>
                  <a:prstClr val="white"/>
                </a:solidFill>
                <a:latin typeface="微软雅黑" panose="020B0503020204020204" pitchFamily="34" charset="-122"/>
                <a:ea typeface="微软雅黑" panose="020B0503020204020204" pitchFamily="34" charset="-122"/>
              </a:rPr>
              <a:t>IFEDC Organzing Committee</a:t>
            </a:r>
            <a:endParaRPr lang="zh-CN" altLang="en-US" sz="1600" b="1" dirty="0">
              <a:solidFill>
                <a:prstClr val="white"/>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262225" y="3200565"/>
            <a:ext cx="4245879" cy="584775"/>
          </a:xfrm>
          <a:prstGeom prst="rect">
            <a:avLst/>
          </a:prstGeom>
          <a:noFill/>
        </p:spPr>
        <p:txBody>
          <a:bodyPr wrap="square" rtlCol="0">
            <a:spAutoFit/>
          </a:bodyPr>
          <a:lstStyle/>
          <a:p>
            <a:pPr defTabSz="685800" fontAlgn="auto">
              <a:spcBef>
                <a:spcPts val="0"/>
              </a:spcBef>
              <a:spcAft>
                <a:spcPts val="0"/>
              </a:spcAft>
            </a:pPr>
            <a:r>
              <a:rPr lang="en-US" altLang="zh-CN" sz="3200" b="1" dirty="0" smtClean="0">
                <a:solidFill>
                  <a:prstClr val="white"/>
                </a:solidFill>
                <a:latin typeface="微软雅黑" panose="020B0503020204020204" pitchFamily="34" charset="-122"/>
                <a:ea typeface="微软雅黑" panose="020B0503020204020204" pitchFamily="34" charset="-122"/>
              </a:rPr>
              <a:t>Sponsorship Plan</a:t>
            </a:r>
            <a:endParaRPr lang="zh-CN" altLang="en-US" sz="3200" b="1" dirty="0">
              <a:solidFill>
                <a:prstClr val="white"/>
              </a:solidFill>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191" y="141683"/>
            <a:ext cx="1510391" cy="1510391"/>
          </a:xfrm>
          <a:prstGeom prst="rect">
            <a:avLst/>
          </a:prstGeom>
        </p:spPr>
      </p:pic>
      <p:pic>
        <p:nvPicPr>
          <p:cNvPr id="17" name="图片 16"/>
          <p:cNvPicPr>
            <a:picLocks noChangeAspect="1"/>
          </p:cNvPicPr>
          <p:nvPr/>
        </p:nvPicPr>
        <p:blipFill>
          <a:blip r:embed="rId3" cstate="print"/>
          <a:stretch>
            <a:fillRect/>
          </a:stretch>
        </p:blipFill>
        <p:spPr>
          <a:xfrm>
            <a:off x="7118314" y="5148698"/>
            <a:ext cx="1368152" cy="130564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9"/>
          <p:cNvSpPr txBox="1"/>
          <p:nvPr/>
        </p:nvSpPr>
        <p:spPr>
          <a:xfrm>
            <a:off x="1979712" y="3073524"/>
            <a:ext cx="2232248" cy="954107"/>
          </a:xfrm>
          <a:prstGeom prst="rect">
            <a:avLst/>
          </a:prstGeom>
          <a:solidFill>
            <a:srgbClr val="0070C0"/>
          </a:solidFill>
          <a:ln w="12700">
            <a:noFill/>
            <a:prstDash val="dash"/>
          </a:ln>
        </p:spPr>
        <p:txBody>
          <a:bodyPr wrap="square" rtlCol="0">
            <a:spAutoFit/>
          </a:bodyPr>
          <a:lstStyle/>
          <a:p>
            <a:pPr lvl="0"/>
            <a:r>
              <a:rPr lang="en-US" altLang="en-US" sz="2800" b="1" dirty="0" smtClean="0">
                <a:solidFill>
                  <a:schemeClr val="bg1"/>
                </a:solidFill>
                <a:latin typeface="微软雅黑" panose="020B0503020204020204" pitchFamily="34" charset="-122"/>
                <a:ea typeface="微软雅黑" panose="020B0503020204020204" pitchFamily="34" charset="-122"/>
              </a:rPr>
              <a:t>Exhibition IFEDC</a:t>
            </a:r>
            <a:endParaRPr lang="zh-CN" altLang="en-US" sz="2800" b="1" dirty="0" smtClean="0">
              <a:solidFill>
                <a:schemeClr val="bg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1863038" y="2196038"/>
            <a:ext cx="0" cy="1792269"/>
          </a:xfrm>
          <a:prstGeom prst="line">
            <a:avLst/>
          </a:prstGeom>
          <a:ln w="3175">
            <a:solidFill>
              <a:srgbClr val="DDDDD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115616" y="2943430"/>
            <a:ext cx="2382678"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sp>
        <p:nvSpPr>
          <p:cNvPr id="5" name="TextBox 8"/>
          <p:cNvSpPr txBox="1"/>
          <p:nvPr/>
        </p:nvSpPr>
        <p:spPr>
          <a:xfrm>
            <a:off x="-966202" y="3803640"/>
            <a:ext cx="1224136"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&gt;&gt;&gt;</a:t>
            </a:r>
            <a:endParaRPr kumimoji="0" lang="zh-CN" altLang="en-US" sz="1800"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endParaRPr>
          </a:p>
        </p:txBody>
      </p:sp>
      <p:sp>
        <p:nvSpPr>
          <p:cNvPr id="6" name="TextBox 1"/>
          <p:cNvSpPr txBox="1"/>
          <p:nvPr/>
        </p:nvSpPr>
        <p:spPr>
          <a:xfrm>
            <a:off x="1115616" y="1129313"/>
            <a:ext cx="749108" cy="221599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3800" b="0" i="0" u="none" strike="noStrike" kern="1200" cap="none" spc="0" normalizeH="0" baseline="0" noProof="0" dirty="0">
                <a:ln>
                  <a:noFill/>
                </a:ln>
                <a:solidFill>
                  <a:srgbClr val="969696"/>
                </a:solidFill>
                <a:effectLst/>
                <a:uLnTx/>
                <a:uFillTx/>
                <a:latin typeface="Serif Black" pitchFamily="2" charset="0"/>
                <a:ea typeface="DFKai-SB" panose="03000509000000000000" pitchFamily="65" charset="-120"/>
                <a:cs typeface="+mn-cs"/>
              </a:rPr>
              <a:t>2</a:t>
            </a:r>
            <a:endParaRPr kumimoji="0" lang="zh-CN" altLang="en-US" sz="13800" b="0" i="0" u="none" strike="noStrike" kern="1200" cap="none" spc="0" normalizeH="0" baseline="0" noProof="0" dirty="0">
              <a:ln>
                <a:noFill/>
              </a:ln>
              <a:solidFill>
                <a:srgbClr val="969696"/>
              </a:solidFill>
              <a:effectLst/>
              <a:uLnTx/>
              <a:uFillTx/>
              <a:latin typeface="Serif Black" pitchFamily="2" charset="0"/>
              <a:ea typeface="DFKai-SB" panose="03000509000000000000" pitchFamily="65" charset="-120"/>
              <a:cs typeface="+mn-cs"/>
            </a:endParaRPr>
          </a:p>
        </p:txBody>
      </p:sp>
      <p:cxnSp>
        <p:nvCxnSpPr>
          <p:cNvPr id="7" name="直接连接符 6"/>
          <p:cNvCxnSpPr/>
          <p:nvPr/>
        </p:nvCxnSpPr>
        <p:spPr>
          <a:xfrm>
            <a:off x="-2484784" y="2943430"/>
            <a:ext cx="2382678" cy="0"/>
          </a:xfrm>
          <a:prstGeom prst="line">
            <a:avLst/>
          </a:prstGeom>
          <a:ln w="31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64724" y="-2346674"/>
            <a:ext cx="0" cy="2317647"/>
          </a:xfrm>
          <a:prstGeom prst="line">
            <a:avLst/>
          </a:prstGeom>
          <a:ln w="3175">
            <a:solidFill>
              <a:schemeClr val="tx1"/>
            </a:solidFill>
            <a:prstDash val="solid"/>
          </a:ln>
        </p:spPr>
        <p:style>
          <a:lnRef idx="1">
            <a:schemeClr val="accent1"/>
          </a:lnRef>
          <a:fillRef idx="0">
            <a:schemeClr val="accent1"/>
          </a:fillRef>
          <a:effectRef idx="0">
            <a:schemeClr val="accent1"/>
          </a:effectRef>
          <a:fontRef idx="minor">
            <a:schemeClr val="tx1"/>
          </a:fontRef>
        </p:style>
      </p:cxnSp>
      <p:pic>
        <p:nvPicPr>
          <p:cNvPr id="14" name="图片 13"/>
          <p:cNvPicPr>
            <a:picLocks noChangeAspect="1"/>
          </p:cNvPicPr>
          <p:nvPr/>
        </p:nvPicPr>
        <p:blipFill rotWithShape="1">
          <a:blip r:embed="rId1" cstate="print">
            <a:extLst>
              <a:ext uri="{28A0092B-C50C-407E-A947-70E740481C1C}">
                <a14:useLocalDpi xmlns:a14="http://schemas.microsoft.com/office/drawing/2010/main" val="0"/>
              </a:ext>
            </a:extLst>
          </a:blip>
          <a:srcRect l="8677" r="43403"/>
          <a:stretch>
            <a:fillRect/>
          </a:stretch>
        </p:blipFill>
        <p:spPr>
          <a:xfrm>
            <a:off x="4211963" y="-29027"/>
            <a:ext cx="4968549" cy="6912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4.72222E-6 -2.22222E-6 L 4.72222E-6 0.90945 " pathEditMode="relative" rAng="0" ptsTypes="AA">
                                      <p:cBhvr>
                                        <p:cTn id="6" dur="500" fill="hold"/>
                                        <p:tgtEl>
                                          <p:spTgt spid="8"/>
                                        </p:tgtEl>
                                        <p:attrNameLst>
                                          <p:attrName>ppt_x</p:attrName>
                                          <p:attrName>ppt_y</p:attrName>
                                        </p:attrNameLst>
                                      </p:cBhvr>
                                      <p:rCtr x="0" y="45472"/>
                                    </p:animMotion>
                                  </p:childTnLst>
                                </p:cTn>
                              </p:par>
                              <p:par>
                                <p:cTn id="7" presetID="42" presetClass="path" presetSubtype="0" accel="50000" decel="50000" fill="hold" nodeType="withEffect">
                                  <p:stCondLst>
                                    <p:cond delay="0"/>
                                  </p:stCondLst>
                                  <p:childTnLst>
                                    <p:animMotion origin="layout" path="M 1.38889E-6 0 L 0.46285 0.00111 " pathEditMode="relative" rAng="0" ptsTypes="AA">
                                      <p:cBhvr>
                                        <p:cTn id="8" dur="500" fill="hold"/>
                                        <p:tgtEl>
                                          <p:spTgt spid="7"/>
                                        </p:tgtEl>
                                        <p:attrNameLst>
                                          <p:attrName>ppt_x</p:attrName>
                                          <p:attrName>ppt_y</p:attrName>
                                        </p:attrNameLst>
                                      </p:cBhvr>
                                      <p:rCtr x="23142" y="56"/>
                                    </p:animMotion>
                                  </p:childTnLst>
                                </p:cTn>
                              </p:par>
                              <p:par>
                                <p:cTn id="9" presetID="10" presetClass="exit" presetSubtype="0" fill="hold" nodeType="withEffect">
                                  <p:stCondLst>
                                    <p:cond delay="0"/>
                                  </p:stCondLst>
                                  <p:childTnLst>
                                    <p:animEffect transition="out" filter="fade">
                                      <p:cBhvr>
                                        <p:cTn id="10" dur="500"/>
                                        <p:tgtEl>
                                          <p:spTgt spid="8"/>
                                        </p:tgtEl>
                                      </p:cBhvr>
                                    </p:animEffect>
                                    <p:set>
                                      <p:cBhvr>
                                        <p:cTn id="11" dur="1" fill="hold">
                                          <p:stCondLst>
                                            <p:cond delay="499"/>
                                          </p:stCondLst>
                                        </p:cTn>
                                        <p:tgtEl>
                                          <p:spTgt spid="8"/>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7"/>
                                        </p:tgtEl>
                                      </p:cBhvr>
                                    </p:animEffect>
                                    <p:set>
                                      <p:cBhvr>
                                        <p:cTn id="14" dur="1" fill="hold">
                                          <p:stCondLst>
                                            <p:cond delay="499"/>
                                          </p:stCondLst>
                                        </p:cTn>
                                        <p:tgtEl>
                                          <p:spTgt spid="7"/>
                                        </p:tgtEl>
                                        <p:attrNameLst>
                                          <p:attrName>style.visibility</p:attrName>
                                        </p:attrNameLst>
                                      </p:cBhvr>
                                      <p:to>
                                        <p:strVal val="hidden"/>
                                      </p:to>
                                    </p:set>
                                  </p:childTnLst>
                                </p:cTn>
                              </p:par>
                            </p:childTnLst>
                          </p:cTn>
                        </p:par>
                        <p:par>
                          <p:cTn id="15" fill="hold">
                            <p:stCondLst>
                              <p:cond delay="500"/>
                            </p:stCondLst>
                            <p:childTnLst>
                              <p:par>
                                <p:cTn id="16" presetID="42" presetClass="path" presetSubtype="0" fill="hold" grpId="0" nodeType="afterEffect">
                                  <p:stCondLst>
                                    <p:cond delay="0"/>
                                  </p:stCondLst>
                                  <p:childTnLst>
                                    <p:animMotion origin="layout" path="M 3.61111E-6 2.22222E-6 L 0.43698 0.00389 " pathEditMode="relative" rAng="0" ptsTypes="AA">
                                      <p:cBhvr>
                                        <p:cTn id="17" dur="500" fill="hold"/>
                                        <p:tgtEl>
                                          <p:spTgt spid="5"/>
                                        </p:tgtEl>
                                        <p:attrNameLst>
                                          <p:attrName>ppt_x</p:attrName>
                                          <p:attrName>ppt_y</p:attrName>
                                        </p:attrNameLst>
                                      </p:cBhvr>
                                      <p:rCtr x="21840" y="194"/>
                                    </p:animMotion>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randombar(horizont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93"/>
          <p:cNvSpPr/>
          <p:nvPr/>
        </p:nvSpPr>
        <p:spPr>
          <a:xfrm>
            <a:off x="467544" y="170080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矩形 93"/>
          <p:cNvSpPr/>
          <p:nvPr/>
        </p:nvSpPr>
        <p:spPr>
          <a:xfrm rot="10800000">
            <a:off x="8028384" y="656996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aphicFrame>
        <p:nvGraphicFramePr>
          <p:cNvPr id="2" name="表格 1"/>
          <p:cNvGraphicFramePr>
            <a:graphicFrameLocks noGrp="1"/>
          </p:cNvGraphicFramePr>
          <p:nvPr/>
        </p:nvGraphicFramePr>
        <p:xfrm>
          <a:off x="755576" y="1880512"/>
          <a:ext cx="7384911" cy="4788848"/>
        </p:xfrm>
        <a:graphic>
          <a:graphicData uri="http://schemas.openxmlformats.org/drawingml/2006/table">
            <a:tbl>
              <a:tblPr>
                <a:tableStyleId>{5C22544A-7EE6-4342-B048-85BDC9FD1C3A}</a:tableStyleId>
              </a:tblPr>
              <a:tblGrid>
                <a:gridCol w="1035518"/>
                <a:gridCol w="3290484"/>
                <a:gridCol w="3058909"/>
              </a:tblGrid>
              <a:tr h="445609">
                <a:tc>
                  <a:txBody>
                    <a:bodyPr/>
                    <a:lstStyle/>
                    <a:p>
                      <a:pPr algn="ctr">
                        <a:spcAft>
                          <a:spcPts val="0"/>
                        </a:spcAft>
                      </a:pPr>
                      <a:r>
                        <a:rPr lang="en-US" altLang="zh-CN" sz="1800" b="1" kern="0" dirty="0" smtClean="0">
                          <a:effectLst/>
                          <a:latin typeface="Times New Roman" panose="02020603050405020304" pitchFamily="18" charset="0"/>
                          <a:ea typeface="微软雅黑" panose="020B0503020204020204" pitchFamily="34" charset="-122"/>
                          <a:cs typeface="Times New Roman" panose="02020603050405020304" pitchFamily="18" charset="0"/>
                        </a:rPr>
                        <a:t>Booth </a:t>
                      </a:r>
                      <a:endParaRPr lang="zh-CN" sz="18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8575" marR="28575" marT="28575" marB="28575" anchor="ctr"/>
                </a:tc>
                <a:tc>
                  <a:txBody>
                    <a:bodyPr/>
                    <a:lstStyle/>
                    <a:p>
                      <a:pPr algn="ctr">
                        <a:spcAft>
                          <a:spcPts val="0"/>
                        </a:spcAft>
                      </a:pPr>
                      <a:r>
                        <a:rPr lang="en-US" altLang="zh-CN" sz="1800" b="1" kern="1200" dirty="0" smtClean="0">
                          <a:solidFill>
                            <a:schemeClr val="dk1"/>
                          </a:solidFill>
                          <a:latin typeface="Times New Roman" panose="02020603050405020304" pitchFamily="18" charset="0"/>
                          <a:ea typeface="+mn-ea"/>
                          <a:cs typeface="Times New Roman" panose="02020603050405020304" pitchFamily="18" charset="0"/>
                        </a:rPr>
                        <a:t>Standard Booth  </a:t>
                      </a:r>
                      <a:r>
                        <a:rPr lang="en-US" sz="1800" b="1" kern="0" dirty="0" smtClean="0">
                          <a:effectLst/>
                          <a:latin typeface="Times New Roman" panose="02020603050405020304" pitchFamily="18" charset="0"/>
                          <a:ea typeface="微软雅黑" panose="020B0503020204020204" pitchFamily="34" charset="-122"/>
                          <a:cs typeface="Times New Roman" panose="02020603050405020304" pitchFamily="18" charset="0"/>
                        </a:rPr>
                        <a:t>3m×3m</a:t>
                      </a:r>
                      <a:endParaRPr lang="zh-CN" sz="18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8575" marR="28575" marT="28575" marB="28575" anchor="ctr"/>
                </a:tc>
                <a:tc>
                  <a:txBody>
                    <a:bodyPr/>
                    <a:lstStyle/>
                    <a:p>
                      <a:pPr algn="ctr">
                        <a:spcAft>
                          <a:spcPts val="0"/>
                        </a:spcAft>
                      </a:pPr>
                      <a:r>
                        <a:rPr lang="en-US" altLang="zh-CN" sz="1800" b="1" kern="1200" dirty="0" smtClean="0">
                          <a:solidFill>
                            <a:schemeClr val="dk1"/>
                          </a:solidFill>
                          <a:latin typeface="Times New Roman" panose="02020603050405020304" pitchFamily="18" charset="0"/>
                          <a:ea typeface="+mn-ea"/>
                          <a:cs typeface="Times New Roman" panose="02020603050405020304" pitchFamily="18" charset="0"/>
                        </a:rPr>
                        <a:t>Special Booth  </a:t>
                      </a:r>
                      <a:r>
                        <a:rPr lang="en-US" altLang="zh-CN" sz="1800" b="1" kern="0" dirty="0" smtClean="0">
                          <a:effectLst/>
                          <a:latin typeface="Times New Roman" panose="02020603050405020304" pitchFamily="18" charset="0"/>
                          <a:ea typeface="微软雅黑" panose="020B0503020204020204" pitchFamily="34" charset="-122"/>
                          <a:cs typeface="Times New Roman" panose="02020603050405020304" pitchFamily="18" charset="0"/>
                        </a:rPr>
                        <a:t>3m×6m</a:t>
                      </a:r>
                      <a:endParaRPr lang="zh-CN" sz="18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8575" marR="28575" marT="28575" marB="28575" anchor="ctr"/>
                </a:tc>
              </a:tr>
              <a:tr h="445609">
                <a:tc>
                  <a:txBody>
                    <a:bodyPr/>
                    <a:lstStyle/>
                    <a:p>
                      <a:pPr algn="l">
                        <a:spcAft>
                          <a:spcPts val="0"/>
                        </a:spcAft>
                      </a:pPr>
                      <a:r>
                        <a:rPr lang="en-US" altLang="zh-CN" sz="1800" b="1" kern="100" dirty="0" smtClean="0">
                          <a:effectLst/>
                          <a:latin typeface="Times New Roman" panose="02020603050405020304" pitchFamily="18" charset="0"/>
                          <a:ea typeface="微软雅黑" panose="020B0503020204020204" pitchFamily="34" charset="-122"/>
                          <a:cs typeface="Times New Roman" panose="02020603050405020304" pitchFamily="18" charset="0"/>
                        </a:rPr>
                        <a:t>   Price</a:t>
                      </a:r>
                      <a:endParaRPr lang="zh-CN" sz="18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8575" marR="28575" marT="28575" marB="28575" anchor="ctr"/>
                </a:tc>
                <a:tc>
                  <a:txBody>
                    <a:bodyPr/>
                    <a:lstStyle/>
                    <a:p>
                      <a:pPr algn="ctr">
                        <a:spcAft>
                          <a:spcPts val="0"/>
                        </a:spcAft>
                      </a:pPr>
                      <a:r>
                        <a:rPr lang="en-US" sz="1800" b="1" kern="0" dirty="0" smtClean="0">
                          <a:effectLst/>
                          <a:latin typeface="Times New Roman" panose="02020603050405020304" pitchFamily="18" charset="0"/>
                          <a:ea typeface="微软雅黑" panose="020B0503020204020204" pitchFamily="34" charset="-122"/>
                          <a:cs typeface="Times New Roman" panose="02020603050405020304" pitchFamily="18" charset="0"/>
                        </a:rPr>
                        <a:t>USD 3,200</a:t>
                      </a:r>
                      <a:r>
                        <a:rPr lang="en-US" sz="1800" b="1" kern="0" baseline="0" dirty="0" smtClean="0">
                          <a:effectLst/>
                          <a:latin typeface="Times New Roman" panose="02020603050405020304" pitchFamily="18" charset="0"/>
                          <a:ea typeface="微软雅黑" panose="020B0503020204020204" pitchFamily="34" charset="-122"/>
                          <a:cs typeface="Times New Roman" panose="02020603050405020304" pitchFamily="18" charset="0"/>
                        </a:rPr>
                        <a:t> each</a:t>
                      </a:r>
                      <a:endParaRPr lang="zh-CN" sz="18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8575" marR="28575" marT="28575" marB="28575" anchor="ctr"/>
                </a:tc>
                <a:tc>
                  <a:txBody>
                    <a:bodyPr/>
                    <a:lstStyle/>
                    <a:p>
                      <a:pPr algn="ctr">
                        <a:spcAft>
                          <a:spcPts val="0"/>
                        </a:spcAft>
                      </a:pPr>
                      <a:r>
                        <a:rPr lang="en-US" sz="1800" b="1" kern="0" dirty="0" smtClean="0">
                          <a:effectLst/>
                          <a:latin typeface="Times New Roman" panose="02020603050405020304" pitchFamily="18" charset="0"/>
                          <a:ea typeface="微软雅黑" panose="020B0503020204020204" pitchFamily="34" charset="-122"/>
                          <a:cs typeface="Times New Roman" panose="02020603050405020304" pitchFamily="18" charset="0"/>
                        </a:rPr>
                        <a:t>USD  5,760 each</a:t>
                      </a:r>
                      <a:endParaRPr lang="zh-CN" sz="18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28575" marR="28575" marT="28575" marB="28575" anchor="ctr"/>
                </a:tc>
              </a:tr>
              <a:tr h="2137758">
                <a:tc gridSpan="3">
                  <a:txBody>
                    <a:bodyPr/>
                    <a:lstStyle/>
                    <a:p>
                      <a:pPr algn="just">
                        <a:spcAft>
                          <a:spcPts val="0"/>
                        </a:spcAft>
                      </a:pPr>
                      <a:r>
                        <a:rPr lang="en-US" altLang="zh-CN" sz="1800" kern="0" dirty="0" smtClean="0">
                          <a:effectLst/>
                          <a:latin typeface="Arial" panose="020B0604020202020204" pitchFamily="34" charset="0"/>
                          <a:ea typeface="微软雅黑" panose="020B0503020204020204" pitchFamily="34" charset="-122"/>
                          <a:cs typeface="Arial" panose="020B0604020202020204" pitchFamily="34" charset="0"/>
                        </a:rPr>
                        <a:t>Note</a:t>
                      </a:r>
                      <a:r>
                        <a:rPr lang="zh-CN" sz="1800" kern="0" dirty="0" smtClean="0">
                          <a:effectLst/>
                          <a:latin typeface="Arial" panose="020B0604020202020204" pitchFamily="34" charset="0"/>
                          <a:ea typeface="微软雅黑" panose="020B0503020204020204" pitchFamily="34" charset="-122"/>
                          <a:cs typeface="Arial" panose="020B0604020202020204" pitchFamily="34" charset="0"/>
                        </a:rPr>
                        <a:t>：</a:t>
                      </a:r>
                      <a:endParaRPr lang="zh-CN" sz="1800" kern="100" dirty="0" smtClean="0">
                        <a:effectLst/>
                        <a:latin typeface="Arial" panose="020B0604020202020204" pitchFamily="34" charset="0"/>
                        <a:ea typeface="微软雅黑" panose="020B0503020204020204" pitchFamily="34" charset="-122"/>
                        <a:cs typeface="Arial" panose="020B0604020202020204" pitchFamily="34" charset="0"/>
                      </a:endParaRPr>
                    </a:p>
                    <a:p>
                      <a:pPr algn="l"/>
                      <a:r>
                        <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1.</a:t>
                      </a:r>
                      <a:r>
                        <a:rPr lang="en-US" altLang="zh-CN" sz="1800" kern="1200" baseline="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 </a:t>
                      </a:r>
                      <a:r>
                        <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Each booth package includes: three-sided (or two-sided) exhibition board,</a:t>
                      </a:r>
                      <a:r>
                        <a:rPr lang="en-US" altLang="zh-CN" sz="1800" kern="1200" baseline="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 </a:t>
                      </a:r>
                      <a:r>
                        <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one negotiating table ,two negotiating chairs, general lighting, a 220V/5A power socket</a:t>
                      </a:r>
                      <a:r>
                        <a:rPr lang="en-US" altLang="zh-CN" sz="1800" kern="1200" baseline="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 and </a:t>
                      </a:r>
                      <a:r>
                        <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Fascia board of company name.</a:t>
                      </a:r>
                      <a:endParaRPr lang="zh-CN"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endParaRPr>
                    </a:p>
                    <a:p>
                      <a:pPr marL="342900" lvl="0" indent="-342900" algn="just">
                        <a:spcAft>
                          <a:spcPts val="0"/>
                        </a:spcAft>
                        <a:buFont typeface="+mj-lt"/>
                        <a:buNone/>
                      </a:pPr>
                      <a:endParaRPr lang="en-US" altLang="zh-CN" sz="1800" kern="100" dirty="0" smtClean="0">
                        <a:effectLst/>
                        <a:latin typeface="Arial" panose="020B0604020202020204" pitchFamily="34" charset="0"/>
                        <a:ea typeface="微软雅黑" panose="020B0503020204020204" pitchFamily="34" charset="-122"/>
                        <a:cs typeface="Arial" panose="020B0604020202020204" pitchFamily="34" charset="0"/>
                      </a:endParaRPr>
                    </a:p>
                    <a:p>
                      <a:pPr marL="342900" lvl="0" indent="-342900" algn="just">
                        <a:spcAft>
                          <a:spcPts val="0"/>
                        </a:spcAft>
                        <a:buFont typeface="+mj-lt"/>
                        <a:buNone/>
                      </a:pPr>
                      <a:r>
                        <a:rPr lang="en-US" altLang="zh-CN" sz="1800" kern="100" baseline="0" dirty="0" smtClean="0">
                          <a:effectLst/>
                          <a:latin typeface="Arial" panose="020B0604020202020204" pitchFamily="34" charset="0"/>
                          <a:ea typeface="微软雅黑" panose="020B0503020204020204" pitchFamily="34" charset="-122"/>
                          <a:cs typeface="Arial" panose="020B0604020202020204" pitchFamily="34" charset="0"/>
                        </a:rPr>
                        <a:t>2. </a:t>
                      </a:r>
                      <a:r>
                        <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There is 1  complimentary exhibitor to attend the conference,</a:t>
                      </a:r>
                      <a:r>
                        <a:rPr lang="en-US" altLang="zh-CN" sz="1800" kern="1200" baseline="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 </a:t>
                      </a:r>
                      <a:endParaRPr lang="en-US" altLang="zh-CN" sz="1800" kern="1200" baseline="0" dirty="0" smtClean="0">
                        <a:solidFill>
                          <a:schemeClr val="dk1"/>
                        </a:solidFill>
                        <a:latin typeface="Arial" panose="020B0604020202020204" pitchFamily="34" charset="0"/>
                        <a:ea typeface="微软雅黑" panose="020B0503020204020204" pitchFamily="34" charset="-122"/>
                        <a:cs typeface="Arial" panose="020B0604020202020204" pitchFamily="34" charset="0"/>
                      </a:endParaRPr>
                    </a:p>
                    <a:p>
                      <a:pPr marL="342900" lvl="0" indent="-342900" algn="just">
                        <a:spcAft>
                          <a:spcPts val="0"/>
                        </a:spcAft>
                        <a:buFont typeface="+mj-lt"/>
                        <a:buNone/>
                      </a:pPr>
                      <a:r>
                        <a:rPr lang="en-US" altLang="zh-CN" sz="1800" kern="100" baseline="0" dirty="0" smtClean="0">
                          <a:solidFill>
                            <a:schemeClr val="dk1"/>
                          </a:solidFill>
                          <a:effectLst/>
                          <a:latin typeface="Arial" panose="020B0604020202020204" pitchFamily="34" charset="0"/>
                          <a:ea typeface="微软雅黑" panose="020B0503020204020204" pitchFamily="34" charset="-122"/>
                          <a:cs typeface="Arial" panose="020B0604020202020204" pitchFamily="34" charset="0"/>
                        </a:rPr>
                        <a:t>with admittance to the exhibition, </a:t>
                      </a:r>
                      <a:r>
                        <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luncheons and opening ceremony. </a:t>
                      </a:r>
                      <a:endPar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endParaRPr>
                    </a:p>
                    <a:p>
                      <a:pPr marL="342900" marR="0" lvl="0" indent="-342900" algn="just" defTabSz="685800" rtl="0" eaLnBrk="1" fontAlgn="auto" latinLnBrk="0" hangingPunct="1">
                        <a:lnSpc>
                          <a:spcPct val="100000"/>
                        </a:lnSpc>
                        <a:spcBef>
                          <a:spcPts val="0"/>
                        </a:spcBef>
                        <a:spcAft>
                          <a:spcPts val="0"/>
                        </a:spcAft>
                        <a:buClrTx/>
                        <a:buSzTx/>
                        <a:buFont typeface="+mj-lt"/>
                        <a:buNone/>
                        <a:defRPr/>
                      </a:pPr>
                      <a:endPar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endParaRPr>
                    </a:p>
                    <a:p>
                      <a:pPr marL="342900" marR="0" lvl="0" indent="-342900" algn="just" defTabSz="685800" rtl="0" eaLnBrk="1" fontAlgn="auto" latinLnBrk="0" hangingPunct="1">
                        <a:lnSpc>
                          <a:spcPct val="100000"/>
                        </a:lnSpc>
                        <a:spcBef>
                          <a:spcPts val="0"/>
                        </a:spcBef>
                        <a:spcAft>
                          <a:spcPts val="0"/>
                        </a:spcAft>
                        <a:buClrTx/>
                        <a:buSzTx/>
                        <a:buFont typeface="+mj-lt"/>
                        <a:buNone/>
                        <a:defRPr/>
                      </a:pPr>
                      <a:r>
                        <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3. Exhibit space is assigned on a first-come, first-served basis. This will</a:t>
                      </a:r>
                      <a:endPar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endParaRPr>
                    </a:p>
                    <a:p>
                      <a:pPr marL="342900" marR="0" lvl="0" indent="-342900" algn="just" defTabSz="685800" rtl="0" eaLnBrk="1" fontAlgn="auto" latinLnBrk="0" hangingPunct="1">
                        <a:lnSpc>
                          <a:spcPct val="100000"/>
                        </a:lnSpc>
                        <a:spcBef>
                          <a:spcPts val="0"/>
                        </a:spcBef>
                        <a:spcAft>
                          <a:spcPts val="0"/>
                        </a:spcAft>
                        <a:buClrTx/>
                        <a:buSzTx/>
                        <a:buFont typeface="+mj-lt"/>
                        <a:buNone/>
                        <a:defRPr/>
                      </a:pPr>
                      <a:r>
                        <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Be</a:t>
                      </a:r>
                      <a:r>
                        <a:rPr lang="en-US" altLang="zh-CN" sz="1800" kern="1200" baseline="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 </a:t>
                      </a:r>
                      <a:r>
                        <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paid at 10% discount</a:t>
                      </a:r>
                      <a:r>
                        <a:rPr lang="en-US" altLang="zh-CN" sz="1800" kern="1200" baseline="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 </a:t>
                      </a:r>
                      <a:r>
                        <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before 30 June 2026.</a:t>
                      </a:r>
                      <a:endPar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endParaRPr>
                    </a:p>
                    <a:p>
                      <a:pPr marL="342900" marR="0" lvl="0" indent="-342900" algn="just" defTabSz="685800" rtl="0" eaLnBrk="1" fontAlgn="auto" latinLnBrk="0" hangingPunct="1">
                        <a:lnSpc>
                          <a:spcPct val="100000"/>
                        </a:lnSpc>
                        <a:spcBef>
                          <a:spcPts val="0"/>
                        </a:spcBef>
                        <a:spcAft>
                          <a:spcPts val="0"/>
                        </a:spcAft>
                        <a:buClrTx/>
                        <a:buSzTx/>
                        <a:buFont typeface="+mj-lt"/>
                        <a:buNone/>
                        <a:defRPr/>
                      </a:pPr>
                      <a:endPar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endParaRPr>
                    </a:p>
                    <a:p>
                      <a:pPr marL="342900" marR="0" lvl="0" indent="-342900" algn="just" defTabSz="685800" rtl="0" eaLnBrk="1" fontAlgn="auto" latinLnBrk="0" hangingPunct="1">
                        <a:lnSpc>
                          <a:spcPct val="100000"/>
                        </a:lnSpc>
                        <a:spcBef>
                          <a:spcPts val="0"/>
                        </a:spcBef>
                        <a:spcAft>
                          <a:spcPts val="0"/>
                        </a:spcAft>
                        <a:buClrTx/>
                        <a:buSzTx/>
                        <a:buFont typeface="+mj-lt"/>
                        <a:buNone/>
                        <a:defRPr/>
                      </a:pPr>
                      <a:r>
                        <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4.The discount will be 30%  before 31 December 2025, 20 % before 31</a:t>
                      </a:r>
                      <a:endPar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endParaRPr>
                    </a:p>
                    <a:p>
                      <a:pPr marL="342900" marR="0" lvl="0" indent="-342900" algn="just" defTabSz="685800" rtl="0" eaLnBrk="1" fontAlgn="auto" latinLnBrk="0" hangingPunct="1">
                        <a:lnSpc>
                          <a:spcPct val="100000"/>
                        </a:lnSpc>
                        <a:spcBef>
                          <a:spcPts val="0"/>
                        </a:spcBef>
                        <a:spcAft>
                          <a:spcPts val="0"/>
                        </a:spcAft>
                        <a:buClrTx/>
                        <a:buSzTx/>
                        <a:buFont typeface="+mj-lt"/>
                        <a:buNone/>
                        <a:defRPr/>
                      </a:pPr>
                      <a:r>
                        <a:rPr lang="en-US" altLang="zh-CN" sz="1800" kern="1200" baseline="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 March 2026 and 10% before 31 June 2026.  and the discount is 10%</a:t>
                      </a:r>
                      <a:endParaRPr lang="en-US" altLang="zh-CN" sz="1800" kern="1200" baseline="0" dirty="0" smtClean="0">
                        <a:solidFill>
                          <a:schemeClr val="dk1"/>
                        </a:solidFill>
                        <a:latin typeface="Arial" panose="020B0604020202020204" pitchFamily="34" charset="0"/>
                        <a:ea typeface="微软雅黑" panose="020B0503020204020204" pitchFamily="34" charset="-122"/>
                        <a:cs typeface="Arial" panose="020B0604020202020204" pitchFamily="34" charset="0"/>
                      </a:endParaRPr>
                    </a:p>
                    <a:p>
                      <a:pPr marL="342900" marR="0" lvl="0" indent="-342900" algn="just" defTabSz="685800" rtl="0" eaLnBrk="1" fontAlgn="auto" latinLnBrk="0" hangingPunct="1">
                        <a:lnSpc>
                          <a:spcPct val="100000"/>
                        </a:lnSpc>
                        <a:spcBef>
                          <a:spcPts val="0"/>
                        </a:spcBef>
                        <a:spcAft>
                          <a:spcPts val="0"/>
                        </a:spcAft>
                        <a:buClrTx/>
                        <a:buSzTx/>
                        <a:buFont typeface="+mj-lt"/>
                        <a:buNone/>
                        <a:defRPr/>
                      </a:pPr>
                      <a:r>
                        <a:rPr lang="en-US" altLang="zh-CN" sz="1800" kern="1200" baseline="0" dirty="0" smtClean="0">
                          <a:solidFill>
                            <a:schemeClr val="dk1"/>
                          </a:solidFill>
                          <a:latin typeface="Arial" panose="020B0604020202020204" pitchFamily="34" charset="0"/>
                          <a:ea typeface="微软雅黑" panose="020B0503020204020204" pitchFamily="34" charset="-122"/>
                          <a:cs typeface="Arial" panose="020B0604020202020204" pitchFamily="34" charset="0"/>
                        </a:rPr>
                        <a:t> for previous exhibitors.</a:t>
                      </a:r>
                      <a:endParaRPr lang="en-US" altLang="zh-CN" sz="1800" kern="1200" dirty="0" smtClean="0">
                        <a:solidFill>
                          <a:schemeClr val="dk1"/>
                        </a:solidFill>
                        <a:latin typeface="Arial" panose="020B0604020202020204" pitchFamily="34" charset="0"/>
                        <a:ea typeface="微软雅黑" panose="020B0503020204020204" pitchFamily="34" charset="-122"/>
                        <a:cs typeface="Arial" panose="020B0604020202020204" pitchFamily="34" charset="0"/>
                      </a:endParaRPr>
                    </a:p>
                  </a:txBody>
                  <a:tcPr marL="28575" marR="28575" marT="28575" marB="28575" anchor="ctr"/>
                </a:tc>
                <a:tc hMerge="1">
                  <a:tcPr/>
                </a:tc>
                <a:tc hMerge="1">
                  <a:tcPr/>
                </a:tc>
              </a:tr>
            </a:tbl>
          </a:graphicData>
        </a:graphic>
      </p:graphicFrame>
      <p:sp>
        <p:nvSpPr>
          <p:cNvPr id="10" name="矩形 9"/>
          <p:cNvSpPr/>
          <p:nvPr/>
        </p:nvSpPr>
        <p:spPr>
          <a:xfrm>
            <a:off x="323528" y="1124744"/>
            <a:ext cx="2520280" cy="400110"/>
          </a:xfrm>
          <a:prstGeom prst="rect">
            <a:avLst/>
          </a:prstGeom>
          <a:solidFill>
            <a:srgbClr val="0070C0"/>
          </a:solidFill>
          <a:ln w="12700">
            <a:noFill/>
          </a:ln>
          <a:effectLst/>
        </p:spPr>
        <p:txBody>
          <a:bodyPr wrap="square" rtlCol="0" anchor="ctr">
            <a:spAutoFit/>
          </a:bodyPr>
          <a:lstStyle/>
          <a:p>
            <a:r>
              <a:rPr lang="en-US" altLang="zh-CN" sz="2000" b="1" dirty="0" smtClean="0">
                <a:solidFill>
                  <a:schemeClr val="bg1"/>
                </a:solidFill>
              </a:rPr>
              <a:t>Charge Standard</a:t>
            </a:r>
            <a:endParaRPr lang="en-US" altLang="zh-CN" sz="2000" b="1" dirty="0">
              <a:solidFill>
                <a:schemeClr val="bg1"/>
              </a:solidFill>
              <a:latin typeface="Times New Roman" panose="02020603050405020304" pitchFamily="18" charset="0"/>
              <a:cs typeface="Times New Roman" panose="02020603050405020304" pitchFamily="18" charset="0"/>
            </a:endParaRPr>
          </a:p>
        </p:txBody>
      </p:sp>
      <p:sp>
        <p:nvSpPr>
          <p:cNvPr id="13" name="矩形 12"/>
          <p:cNvSpPr/>
          <p:nvPr/>
        </p:nvSpPr>
        <p:spPr>
          <a:xfrm>
            <a:off x="2915816" y="404664"/>
            <a:ext cx="3137397" cy="461665"/>
          </a:xfrm>
          <a:prstGeom prst="rect">
            <a:avLst/>
          </a:prstGeom>
        </p:spPr>
        <p:txBody>
          <a:bodyPr wrap="none">
            <a:spAutoFit/>
          </a:bodyPr>
          <a:lstStyle/>
          <a:p>
            <a:pPr lvl="0"/>
            <a:r>
              <a:rPr lang="en-US" altLang="en-US" sz="2400" b="1" dirty="0" smtClean="0">
                <a:solidFill>
                  <a:schemeClr val="bg1"/>
                </a:solidFill>
                <a:latin typeface="微软雅黑" panose="020B0503020204020204" pitchFamily="34" charset="-122"/>
                <a:ea typeface="微软雅黑" panose="020B0503020204020204" pitchFamily="34" charset="-122"/>
              </a:rPr>
              <a:t>Exhibition at IFEDC</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fltVal val="0.5"/>
                                          </p:val>
                                        </p:tav>
                                        <p:tav tm="100000">
                                          <p:val>
                                            <p:strVal val="#ppt_x"/>
                                          </p:val>
                                        </p:tav>
                                      </p:tavLst>
                                    </p:anim>
                                    <p:anim calcmode="lin" valueType="num">
                                      <p:cBhvr>
                                        <p:cTn id="18" dur="500" fill="hold"/>
                                        <p:tgtEl>
                                          <p:spTgt spid="1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93"/>
          <p:cNvSpPr/>
          <p:nvPr/>
        </p:nvSpPr>
        <p:spPr>
          <a:xfrm>
            <a:off x="816101" y="182662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矩形 93"/>
          <p:cNvSpPr/>
          <p:nvPr/>
        </p:nvSpPr>
        <p:spPr>
          <a:xfrm rot="10800000">
            <a:off x="8100392" y="5229200"/>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0" name="矩形 9"/>
          <p:cNvSpPr/>
          <p:nvPr/>
        </p:nvSpPr>
        <p:spPr>
          <a:xfrm>
            <a:off x="251520" y="1196752"/>
            <a:ext cx="1944216" cy="400110"/>
          </a:xfrm>
          <a:prstGeom prst="rect">
            <a:avLst/>
          </a:prstGeom>
          <a:solidFill>
            <a:srgbClr val="0070C0"/>
          </a:solidFill>
          <a:ln w="12700">
            <a:noFill/>
          </a:ln>
          <a:effectLst/>
        </p:spPr>
        <p:txBody>
          <a:bodyPr wrap="square" rtlCol="0" anchor="ctr">
            <a:spAutoFit/>
          </a:bodyPr>
          <a:lstStyle/>
          <a:p>
            <a:r>
              <a:rPr lang="en-US" altLang="zh-CN" sz="2000" b="1" dirty="0" smtClean="0">
                <a:solidFill>
                  <a:schemeClr val="bg1"/>
                </a:solidFill>
              </a:rPr>
              <a:t>Booth Cases</a:t>
            </a:r>
            <a:endParaRPr lang="en-US" altLang="zh-CN" sz="2000" b="1" dirty="0">
              <a:solidFill>
                <a:schemeClr val="bg1"/>
              </a:solidFill>
              <a:latin typeface="Times New Roman" panose="02020603050405020304" pitchFamily="18" charset="0"/>
              <a:cs typeface="Times New Roman" panose="02020603050405020304" pitchFamily="18" charset="0"/>
            </a:endParaRPr>
          </a:p>
        </p:txBody>
      </p:sp>
      <p:sp>
        <p:nvSpPr>
          <p:cNvPr id="13" name="矩形 12"/>
          <p:cNvSpPr/>
          <p:nvPr/>
        </p:nvSpPr>
        <p:spPr>
          <a:xfrm>
            <a:off x="2915816" y="404664"/>
            <a:ext cx="3137397" cy="461665"/>
          </a:xfrm>
          <a:prstGeom prst="rect">
            <a:avLst/>
          </a:prstGeom>
        </p:spPr>
        <p:txBody>
          <a:bodyPr wrap="none">
            <a:spAutoFit/>
          </a:bodyPr>
          <a:lstStyle/>
          <a:p>
            <a:pPr lvl="0"/>
            <a:r>
              <a:rPr lang="en-US" altLang="en-US" sz="2400" b="1" dirty="0" smtClean="0">
                <a:solidFill>
                  <a:schemeClr val="bg1"/>
                </a:solidFill>
                <a:latin typeface="微软雅黑" panose="020B0503020204020204" pitchFamily="34" charset="-122"/>
                <a:ea typeface="微软雅黑" panose="020B0503020204020204" pitchFamily="34" charset="-122"/>
              </a:rPr>
              <a:t>Exhibition at IFEDC</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pic>
        <p:nvPicPr>
          <p:cNvPr id="7" name="图片 6" descr="3m×3m each.png"/>
          <p:cNvPicPr>
            <a:picLocks noChangeAspect="1"/>
          </p:cNvPicPr>
          <p:nvPr/>
        </p:nvPicPr>
        <p:blipFill>
          <a:blip r:embed="rId1" cstate="print"/>
          <a:stretch>
            <a:fillRect/>
          </a:stretch>
        </p:blipFill>
        <p:spPr>
          <a:xfrm>
            <a:off x="502098" y="2276872"/>
            <a:ext cx="4194338" cy="2759189"/>
          </a:xfrm>
          <a:prstGeom prst="rect">
            <a:avLst/>
          </a:prstGeom>
        </p:spPr>
      </p:pic>
      <p:pic>
        <p:nvPicPr>
          <p:cNvPr id="8" name="图片 7" descr="3m×6m each.png"/>
          <p:cNvPicPr>
            <a:picLocks noChangeAspect="1"/>
          </p:cNvPicPr>
          <p:nvPr/>
        </p:nvPicPr>
        <p:blipFill>
          <a:blip r:embed="rId2" cstate="print"/>
          <a:stretch>
            <a:fillRect/>
          </a:stretch>
        </p:blipFill>
        <p:spPr>
          <a:xfrm>
            <a:off x="4824384" y="2284815"/>
            <a:ext cx="4098974" cy="2741698"/>
          </a:xfrm>
          <a:prstGeom prst="rect">
            <a:avLst/>
          </a:prstGeom>
        </p:spPr>
      </p:pic>
      <p:sp>
        <p:nvSpPr>
          <p:cNvPr id="9" name="矩形 8"/>
          <p:cNvSpPr/>
          <p:nvPr/>
        </p:nvSpPr>
        <p:spPr>
          <a:xfrm>
            <a:off x="1331640" y="5219908"/>
            <a:ext cx="2662908" cy="369332"/>
          </a:xfrm>
          <a:prstGeom prst="rect">
            <a:avLst/>
          </a:prstGeom>
        </p:spPr>
        <p:txBody>
          <a:bodyPr wrap="none">
            <a:spAutoFit/>
          </a:bodyPr>
          <a:lstStyle/>
          <a:p>
            <a:pPr algn="ctr">
              <a:spcAft>
                <a:spcPts val="0"/>
              </a:spcAft>
            </a:pPr>
            <a:r>
              <a:rPr lang="en-US" altLang="zh-CN" b="1" dirty="0" smtClean="0">
                <a:solidFill>
                  <a:schemeClr val="dk1"/>
                </a:solidFill>
                <a:latin typeface="Times New Roman" panose="02020603050405020304" pitchFamily="18" charset="0"/>
                <a:cs typeface="Times New Roman" panose="02020603050405020304" pitchFamily="18" charset="0"/>
              </a:rPr>
              <a:t>Standard Booth  </a:t>
            </a:r>
            <a:r>
              <a:rPr lang="en-US" altLang="zh-CN" b="1" kern="0" dirty="0" smtClean="0">
                <a:latin typeface="Times New Roman" panose="02020603050405020304" pitchFamily="18" charset="0"/>
                <a:ea typeface="微软雅黑" panose="020B0503020204020204" pitchFamily="34" charset="-122"/>
                <a:cs typeface="Times New Roman" panose="02020603050405020304" pitchFamily="18" charset="0"/>
              </a:rPr>
              <a:t>3m×3m</a:t>
            </a:r>
            <a:endParaRPr lang="zh-CN" altLang="zh-CN" b="1" kern="1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4" name="矩形 13"/>
          <p:cNvSpPr/>
          <p:nvPr/>
        </p:nvSpPr>
        <p:spPr>
          <a:xfrm>
            <a:off x="5652120" y="5229200"/>
            <a:ext cx="2444900" cy="369332"/>
          </a:xfrm>
          <a:prstGeom prst="rect">
            <a:avLst/>
          </a:prstGeom>
        </p:spPr>
        <p:txBody>
          <a:bodyPr wrap="none">
            <a:spAutoFit/>
          </a:bodyPr>
          <a:lstStyle/>
          <a:p>
            <a:pPr algn="ctr">
              <a:spcAft>
                <a:spcPts val="0"/>
              </a:spcAft>
            </a:pPr>
            <a:r>
              <a:rPr lang="en-US" altLang="zh-CN" b="1" dirty="0" smtClean="0">
                <a:solidFill>
                  <a:schemeClr val="dk1"/>
                </a:solidFill>
                <a:latin typeface="Times New Roman" panose="02020603050405020304" pitchFamily="18" charset="0"/>
                <a:cs typeface="Times New Roman" panose="02020603050405020304" pitchFamily="18" charset="0"/>
              </a:rPr>
              <a:t>Special Booth  </a:t>
            </a:r>
            <a:r>
              <a:rPr lang="en-US" altLang="zh-CN" b="1" kern="0" dirty="0" smtClean="0">
                <a:latin typeface="Times New Roman" panose="02020603050405020304" pitchFamily="18" charset="0"/>
                <a:ea typeface="微软雅黑" panose="020B0503020204020204" pitchFamily="34" charset="-122"/>
                <a:cs typeface="Times New Roman" panose="02020603050405020304" pitchFamily="18" charset="0"/>
              </a:rPr>
              <a:t>3m×6m</a:t>
            </a:r>
            <a:endParaRPr lang="zh-CN" altLang="zh-CN" b="1" kern="100" dirty="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fltVal val="0.5"/>
                                          </p:val>
                                        </p:tav>
                                        <p:tav tm="100000">
                                          <p:val>
                                            <p:strVal val="#ppt_x"/>
                                          </p:val>
                                        </p:tav>
                                      </p:tavLst>
                                    </p:anim>
                                    <p:anim calcmode="lin" valueType="num">
                                      <p:cBhvr>
                                        <p:cTn id="18" dur="500" fill="hold"/>
                                        <p:tgtEl>
                                          <p:spTgt spid="1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2915816" y="404664"/>
            <a:ext cx="3137397" cy="461665"/>
          </a:xfrm>
          <a:prstGeom prst="rect">
            <a:avLst/>
          </a:prstGeom>
        </p:spPr>
        <p:txBody>
          <a:bodyPr wrap="none">
            <a:spAutoFit/>
          </a:bodyPr>
          <a:lstStyle/>
          <a:p>
            <a:pPr lvl="0"/>
            <a:r>
              <a:rPr lang="en-US" altLang="en-US" sz="2400" b="1" dirty="0" smtClean="0">
                <a:solidFill>
                  <a:schemeClr val="bg1"/>
                </a:solidFill>
                <a:latin typeface="微软雅黑" panose="020B0503020204020204" pitchFamily="34" charset="-122"/>
                <a:ea typeface="微软雅黑" panose="020B0503020204020204" pitchFamily="34" charset="-122"/>
              </a:rPr>
              <a:t>Exhibition at IFEDC</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graphicFrame>
        <p:nvGraphicFramePr>
          <p:cNvPr id="19" name="表格 18"/>
          <p:cNvGraphicFramePr>
            <a:graphicFrameLocks noGrp="1"/>
          </p:cNvGraphicFramePr>
          <p:nvPr/>
        </p:nvGraphicFramePr>
        <p:xfrm>
          <a:off x="1043608" y="1844824"/>
          <a:ext cx="3256280" cy="4392488"/>
        </p:xfrm>
        <a:graphic>
          <a:graphicData uri="http://schemas.openxmlformats.org/drawingml/2006/table">
            <a:tbl>
              <a:tblPr firstRow="1" bandRow="1">
                <a:tableStyleId>{5C22544A-7EE6-4342-B048-85BDC9FD1C3A}</a:tableStyleId>
              </a:tblPr>
              <a:tblGrid>
                <a:gridCol w="648072"/>
                <a:gridCol w="2608208"/>
              </a:tblGrid>
              <a:tr h="144016">
                <a:tc>
                  <a:txBody>
                    <a:bodyPr/>
                    <a:lstStyle/>
                    <a:p>
                      <a:pPr algn="ctr"/>
                      <a:r>
                        <a:rPr lang="en-US" altLang="zh-CN" sz="1800" dirty="0" smtClean="0">
                          <a:latin typeface="Times New Roman" panose="02020603050405020304" pitchFamily="18" charset="0"/>
                          <a:cs typeface="Times New Roman" panose="02020603050405020304" pitchFamily="18" charset="0"/>
                        </a:rPr>
                        <a:t>1</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Schlumberger Company</a:t>
                      </a:r>
                      <a:endParaRPr lang="zh-CN" altLang="en-US" sz="180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altLang="zh-CN" sz="1800" dirty="0" smtClean="0">
                          <a:latin typeface="Times New Roman" panose="02020603050405020304" pitchFamily="18" charset="0"/>
                          <a:cs typeface="Times New Roman" panose="02020603050405020304" pitchFamily="18" charset="0"/>
                        </a:rPr>
                        <a:t>2</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Halliburton Company</a:t>
                      </a:r>
                      <a:endParaRPr lang="zh-CN" altLang="en-US" sz="180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altLang="zh-CN" sz="1800" dirty="0" smtClean="0">
                          <a:latin typeface="Times New Roman" panose="02020603050405020304" pitchFamily="18" charset="0"/>
                          <a:cs typeface="Times New Roman" panose="02020603050405020304" pitchFamily="18" charset="0"/>
                        </a:rPr>
                        <a:t>3</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Weatherford International Ltd.</a:t>
                      </a:r>
                      <a:endParaRPr lang="zh-CN" altLang="en-US" sz="180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altLang="zh-CN" sz="1800" dirty="0" smtClean="0">
                          <a:latin typeface="Times New Roman" panose="02020603050405020304" pitchFamily="18" charset="0"/>
                          <a:cs typeface="Times New Roman" panose="02020603050405020304" pitchFamily="18" charset="0"/>
                        </a:rPr>
                        <a:t>4</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China </a:t>
                      </a:r>
                      <a:r>
                        <a:rPr lang="en-US" altLang="zh-CN" sz="1800" dirty="0" err="1" smtClean="0">
                          <a:latin typeface="Times New Roman" panose="02020603050405020304" pitchFamily="18" charset="0"/>
                          <a:cs typeface="Times New Roman" panose="02020603050405020304" pitchFamily="18" charset="0"/>
                        </a:rPr>
                        <a:t>Corelab</a:t>
                      </a:r>
                      <a:r>
                        <a:rPr lang="en-US" altLang="zh-CN" sz="1800" dirty="0" smtClean="0">
                          <a:latin typeface="Times New Roman" panose="02020603050405020304" pitchFamily="18" charset="0"/>
                          <a:cs typeface="Times New Roman" panose="02020603050405020304" pitchFamily="18" charset="0"/>
                        </a:rPr>
                        <a:t> Ltd.</a:t>
                      </a:r>
                      <a:endParaRPr lang="zh-CN" altLang="en-US" sz="180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altLang="zh-CN" sz="1800" dirty="0" smtClean="0">
                          <a:latin typeface="Times New Roman" panose="02020603050405020304" pitchFamily="18" charset="0"/>
                          <a:cs typeface="Times New Roman" panose="02020603050405020304" pitchFamily="18" charset="0"/>
                        </a:rPr>
                        <a:t>5</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Energy Science Service &amp; Consulting Associates(ESSCA) </a:t>
                      </a:r>
                      <a:endParaRPr lang="zh-CN" altLang="en-US" sz="180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altLang="zh-CN" sz="1800" dirty="0" smtClean="0">
                          <a:latin typeface="Times New Roman" panose="02020603050405020304" pitchFamily="18" charset="0"/>
                          <a:cs typeface="Times New Roman" panose="02020603050405020304" pitchFamily="18" charset="0"/>
                        </a:rPr>
                        <a:t>6</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CNPC Logging (CPL) </a:t>
                      </a:r>
                      <a:endParaRPr lang="zh-CN" altLang="en-US" sz="180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altLang="zh-CN" sz="1800" dirty="0" smtClean="0">
                          <a:latin typeface="Times New Roman" panose="02020603050405020304" pitchFamily="18" charset="0"/>
                          <a:cs typeface="Times New Roman" panose="02020603050405020304" pitchFamily="18" charset="0"/>
                        </a:rPr>
                        <a:t>7</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defRPr/>
                      </a:pPr>
                      <a:r>
                        <a:rPr lang="en-US" altLang="zh-CN" sz="1800" dirty="0" smtClean="0">
                          <a:latin typeface="Times New Roman" panose="02020603050405020304" pitchFamily="18" charset="0"/>
                          <a:cs typeface="Times New Roman" panose="02020603050405020304" pitchFamily="18" charset="0"/>
                        </a:rPr>
                        <a:t>Bureau of Geophysical Prospecting INC.CNPC</a:t>
                      </a:r>
                      <a:endParaRPr lang="zh-CN" altLang="en-US" sz="1800" dirty="0" smtClean="0">
                        <a:latin typeface="Times New Roman" panose="02020603050405020304" pitchFamily="18" charset="0"/>
                        <a:cs typeface="Times New Roman" panose="02020603050405020304" pitchFamily="18" charset="0"/>
                      </a:endParaRPr>
                    </a:p>
                  </a:txBody>
                  <a:tcPr anchor="ctr"/>
                </a:tc>
              </a:tr>
              <a:tr h="719648">
                <a:tc>
                  <a:txBody>
                    <a:bodyPr/>
                    <a:lstStyle/>
                    <a:p>
                      <a:pPr algn="ctr"/>
                      <a:r>
                        <a:rPr lang="en-US" altLang="zh-CN" sz="1800" dirty="0" smtClean="0">
                          <a:latin typeface="Times New Roman" panose="02020603050405020304" pitchFamily="18" charset="0"/>
                          <a:cs typeface="Times New Roman" panose="02020603050405020304" pitchFamily="18" charset="0"/>
                        </a:rPr>
                        <a:t>8</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defRPr/>
                      </a:pPr>
                      <a:r>
                        <a:rPr lang="en-US" altLang="zh-CN" sz="1800" dirty="0" err="1" smtClean="0">
                          <a:latin typeface="Times New Roman" panose="02020603050405020304" pitchFamily="18" charset="0"/>
                          <a:cs typeface="Times New Roman" panose="02020603050405020304" pitchFamily="18" charset="0"/>
                        </a:rPr>
                        <a:t>Winzoner</a:t>
                      </a:r>
                      <a:r>
                        <a:rPr lang="en-US" altLang="zh-CN" sz="1800" dirty="0" smtClean="0">
                          <a:latin typeface="Times New Roman" panose="02020603050405020304" pitchFamily="18" charset="0"/>
                          <a:cs typeface="Times New Roman" panose="02020603050405020304" pitchFamily="18" charset="0"/>
                        </a:rPr>
                        <a:t> Technology (Shanghai) Limited</a:t>
                      </a:r>
                      <a:endParaRPr lang="zh-CN" altLang="en-US" sz="1800" dirty="0" smtClean="0">
                        <a:latin typeface="Times New Roman" panose="02020603050405020304" pitchFamily="18" charset="0"/>
                        <a:cs typeface="Times New Roman" panose="02020603050405020304" pitchFamily="18" charset="0"/>
                      </a:endParaRPr>
                    </a:p>
                  </a:txBody>
                  <a:tcPr anchor="ctr"/>
                </a:tc>
              </a:tr>
            </a:tbl>
          </a:graphicData>
        </a:graphic>
      </p:graphicFrame>
      <p:graphicFrame>
        <p:nvGraphicFramePr>
          <p:cNvPr id="20" name="表格 19"/>
          <p:cNvGraphicFramePr>
            <a:graphicFrameLocks noGrp="1"/>
          </p:cNvGraphicFramePr>
          <p:nvPr/>
        </p:nvGraphicFramePr>
        <p:xfrm>
          <a:off x="4716016" y="1844824"/>
          <a:ext cx="3256280" cy="4320480"/>
        </p:xfrm>
        <a:graphic>
          <a:graphicData uri="http://schemas.openxmlformats.org/drawingml/2006/table">
            <a:tbl>
              <a:tblPr firstRow="1" bandRow="1">
                <a:tableStyleId>{5C22544A-7EE6-4342-B048-85BDC9FD1C3A}</a:tableStyleId>
              </a:tblPr>
              <a:tblGrid>
                <a:gridCol w="648072"/>
                <a:gridCol w="2608208"/>
              </a:tblGrid>
              <a:tr h="370840">
                <a:tc>
                  <a:txBody>
                    <a:bodyPr/>
                    <a:lstStyle/>
                    <a:p>
                      <a:pPr algn="ctr"/>
                      <a:r>
                        <a:rPr lang="en-US" altLang="zh-CN" sz="1800" dirty="0" smtClean="0">
                          <a:latin typeface="Times New Roman" panose="02020603050405020304" pitchFamily="18" charset="0"/>
                          <a:cs typeface="Times New Roman" panose="02020603050405020304" pitchFamily="18" charset="0"/>
                        </a:rPr>
                        <a:t>9</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Beijing Union Science &amp; Technology Development Corp. Ltd</a:t>
                      </a:r>
                      <a:endParaRPr lang="zh-CN" altLang="en-US" sz="180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altLang="zh-CN" sz="1800" dirty="0" smtClean="0">
                          <a:latin typeface="Times New Roman" panose="02020603050405020304" pitchFamily="18" charset="0"/>
                          <a:cs typeface="Times New Roman" panose="02020603050405020304" pitchFamily="18" charset="0"/>
                        </a:rPr>
                        <a:t>10</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Xi'an </a:t>
                      </a:r>
                      <a:r>
                        <a:rPr lang="en-US" altLang="zh-CN" sz="1800" dirty="0" err="1" smtClean="0">
                          <a:latin typeface="Times New Roman" panose="02020603050405020304" pitchFamily="18" charset="0"/>
                          <a:cs typeface="Times New Roman" panose="02020603050405020304" pitchFamily="18" charset="0"/>
                        </a:rPr>
                        <a:t>Hailian</a:t>
                      </a:r>
                      <a:r>
                        <a:rPr lang="en-US" altLang="zh-CN" sz="1800" dirty="0" smtClean="0">
                          <a:latin typeface="Times New Roman" panose="02020603050405020304" pitchFamily="18" charset="0"/>
                          <a:cs typeface="Times New Roman" panose="02020603050405020304" pitchFamily="18" charset="0"/>
                        </a:rPr>
                        <a:t> Petrochemical Technology Co., Ltd.</a:t>
                      </a:r>
                      <a:endParaRPr lang="en-US" altLang="zh-CN" sz="1800" dirty="0" smtClean="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altLang="zh-CN" sz="1800" dirty="0" smtClean="0">
                          <a:latin typeface="Times New Roman" panose="02020603050405020304" pitchFamily="18" charset="0"/>
                          <a:cs typeface="Times New Roman" panose="02020603050405020304" pitchFamily="18" charset="0"/>
                        </a:rPr>
                        <a:t>11</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Carl </a:t>
                      </a:r>
                      <a:r>
                        <a:rPr lang="en-US" altLang="zh-CN" sz="1800" dirty="0" err="1" smtClean="0">
                          <a:latin typeface="Times New Roman" panose="02020603050405020304" pitchFamily="18" charset="0"/>
                          <a:cs typeface="Times New Roman" panose="02020603050405020304" pitchFamily="18" charset="0"/>
                        </a:rPr>
                        <a:t>Zeiss</a:t>
                      </a:r>
                      <a:r>
                        <a:rPr lang="en-US" altLang="zh-CN" sz="1800" dirty="0" smtClean="0">
                          <a:latin typeface="Times New Roman" panose="02020603050405020304" pitchFamily="18" charset="0"/>
                          <a:cs typeface="Times New Roman" panose="02020603050405020304" pitchFamily="18" charset="0"/>
                        </a:rPr>
                        <a:t> (shanghai) </a:t>
                      </a:r>
                      <a:endParaRPr lang="zh-CN" altLang="en-US" sz="1800" dirty="0">
                        <a:latin typeface="Times New Roman" panose="02020603050405020304" pitchFamily="18" charset="0"/>
                        <a:cs typeface="Times New Roman" panose="02020603050405020304" pitchFamily="18" charset="0"/>
                      </a:endParaRPr>
                    </a:p>
                  </a:txBody>
                  <a:tcPr anchor="ctr"/>
                </a:tc>
              </a:tr>
              <a:tr h="752688">
                <a:tc>
                  <a:txBody>
                    <a:bodyPr/>
                    <a:lstStyle/>
                    <a:p>
                      <a:pPr algn="ctr"/>
                      <a:r>
                        <a:rPr lang="en-US" altLang="zh-CN" sz="1800" dirty="0" smtClean="0">
                          <a:latin typeface="Times New Roman" panose="02020603050405020304" pitchFamily="18" charset="0"/>
                          <a:cs typeface="Times New Roman" panose="02020603050405020304" pitchFamily="18" charset="0"/>
                        </a:rPr>
                        <a:t>12</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err="1" smtClean="0">
                          <a:latin typeface="Times New Roman" panose="02020603050405020304" pitchFamily="18" charset="0"/>
                          <a:cs typeface="Times New Roman" panose="02020603050405020304" pitchFamily="18" charset="0"/>
                        </a:rPr>
                        <a:t>Sanying</a:t>
                      </a:r>
                      <a:r>
                        <a:rPr lang="en-US" altLang="zh-CN" sz="1800" dirty="0" smtClean="0">
                          <a:latin typeface="Times New Roman" panose="02020603050405020304" pitchFamily="18" charset="0"/>
                          <a:cs typeface="Times New Roman" panose="02020603050405020304" pitchFamily="18" charset="0"/>
                        </a:rPr>
                        <a:t> Precision Instruments Co., Ltd </a:t>
                      </a:r>
                      <a:endParaRPr lang="zh-CN" altLang="en-US" sz="1800" dirty="0">
                        <a:latin typeface="Times New Roman" panose="02020603050405020304" pitchFamily="18" charset="0"/>
                        <a:cs typeface="Times New Roman" panose="02020603050405020304" pitchFamily="18" charset="0"/>
                      </a:endParaRPr>
                    </a:p>
                  </a:txBody>
                  <a:tcPr anchor="ctr"/>
                </a:tc>
              </a:tr>
              <a:tr h="864096">
                <a:tc>
                  <a:txBody>
                    <a:bodyPr/>
                    <a:lstStyle/>
                    <a:p>
                      <a:pPr algn="ctr"/>
                      <a:r>
                        <a:rPr lang="en-US" altLang="zh-CN" sz="1800" dirty="0" smtClean="0">
                          <a:latin typeface="Times New Roman" panose="02020603050405020304" pitchFamily="18" charset="0"/>
                          <a:cs typeface="Times New Roman" panose="02020603050405020304" pitchFamily="18" charset="0"/>
                        </a:rPr>
                        <a:t>13</a:t>
                      </a:r>
                      <a:endParaRPr lang="zh-CN" altLang="en-US" sz="18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Pioneer </a:t>
                      </a:r>
                      <a:r>
                        <a:rPr lang="en-US" altLang="zh-CN" sz="1800" dirty="0" err="1" smtClean="0">
                          <a:latin typeface="Times New Roman" panose="02020603050405020304" pitchFamily="18" charset="0"/>
                          <a:cs typeface="Times New Roman" panose="02020603050405020304" pitchFamily="18" charset="0"/>
                        </a:rPr>
                        <a:t>Sinopetroleum</a:t>
                      </a:r>
                      <a:r>
                        <a:rPr lang="en-US" altLang="zh-CN" sz="1800" dirty="0" smtClean="0">
                          <a:latin typeface="Times New Roman" panose="02020603050405020304" pitchFamily="18" charset="0"/>
                          <a:cs typeface="Times New Roman" panose="02020603050405020304" pitchFamily="18" charset="0"/>
                        </a:rPr>
                        <a:t>(</a:t>
                      </a:r>
                      <a:r>
                        <a:rPr lang="en-US" altLang="zh-CN" sz="1800" dirty="0" err="1" smtClean="0">
                          <a:latin typeface="Times New Roman" panose="02020603050405020304" pitchFamily="18" charset="0"/>
                          <a:cs typeface="Times New Roman" panose="02020603050405020304" pitchFamily="18" charset="0"/>
                        </a:rPr>
                        <a:t>Bejing</a:t>
                      </a:r>
                      <a:r>
                        <a:rPr lang="en-US" altLang="zh-CN" sz="1800" dirty="0" smtClean="0">
                          <a:latin typeface="Times New Roman" panose="02020603050405020304" pitchFamily="18" charset="0"/>
                          <a:cs typeface="Times New Roman" panose="02020603050405020304" pitchFamily="18" charset="0"/>
                        </a:rPr>
                        <a:t>) Equipment Ltd.</a:t>
                      </a:r>
                      <a:endParaRPr lang="zh-CN" altLang="en-US" sz="1800" dirty="0">
                        <a:latin typeface="Times New Roman" panose="02020603050405020304" pitchFamily="18" charset="0"/>
                        <a:cs typeface="Times New Roman" panose="02020603050405020304" pitchFamily="18" charset="0"/>
                      </a:endParaRPr>
                    </a:p>
                  </a:txBody>
                  <a:tcPr anchor="ctr"/>
                </a:tc>
              </a:tr>
              <a:tr h="453752">
                <a:tc>
                  <a:txBody>
                    <a:bodyPr/>
                    <a:lstStyle/>
                    <a:p>
                      <a:pPr marL="0" marR="0" indent="0" algn="ctr" defTabSz="685800" rtl="0" eaLnBrk="1" fontAlgn="auto" latinLnBrk="0" hangingPunct="1">
                        <a:lnSpc>
                          <a:spcPct val="100000"/>
                        </a:lnSpc>
                        <a:spcBef>
                          <a:spcPts val="0"/>
                        </a:spcBef>
                        <a:spcAft>
                          <a:spcPts val="0"/>
                        </a:spcAft>
                        <a:buClrTx/>
                        <a:buSzTx/>
                        <a:buFontTx/>
                        <a:buNone/>
                        <a:defRPr/>
                      </a:pPr>
                      <a:r>
                        <a:rPr lang="en-US" altLang="zh-CN" sz="1800" dirty="0" smtClean="0">
                          <a:latin typeface="Times New Roman" panose="02020603050405020304" pitchFamily="18" charset="0"/>
                          <a:cs typeface="Times New Roman" panose="02020603050405020304" pitchFamily="18" charset="0"/>
                        </a:rPr>
                        <a:t>…</a:t>
                      </a:r>
                      <a:endParaRPr lang="zh-CN" altLang="en-US" sz="1800" dirty="0" smtClean="0">
                        <a:latin typeface="Times New Roman" panose="02020603050405020304" pitchFamily="18" charset="0"/>
                        <a:cs typeface="Times New Roman" panose="02020603050405020304" pitchFamily="18" charset="0"/>
                      </a:endParaRPr>
                    </a:p>
                  </a:txBody>
                  <a:tcPr anchor="ctr"/>
                </a:tc>
                <a:tc>
                  <a:txBody>
                    <a:bodyPr/>
                    <a:lstStyle/>
                    <a:p>
                      <a:pPr marL="0" marR="0" indent="0" algn="ctr" defTabSz="685800" rtl="0" eaLnBrk="1" fontAlgn="auto" latinLnBrk="0" hangingPunct="1">
                        <a:lnSpc>
                          <a:spcPct val="100000"/>
                        </a:lnSpc>
                        <a:spcBef>
                          <a:spcPts val="0"/>
                        </a:spcBef>
                        <a:spcAft>
                          <a:spcPts val="0"/>
                        </a:spcAft>
                        <a:buClrTx/>
                        <a:buSzTx/>
                        <a:buFontTx/>
                        <a:buNone/>
                        <a:defRPr/>
                      </a:pPr>
                      <a:r>
                        <a:rPr lang="en-US" altLang="zh-CN" sz="1800" dirty="0" smtClean="0">
                          <a:latin typeface="Times New Roman" panose="02020603050405020304" pitchFamily="18" charset="0"/>
                          <a:cs typeface="Times New Roman" panose="02020603050405020304" pitchFamily="18" charset="0"/>
                        </a:rPr>
                        <a:t> More </a:t>
                      </a:r>
                      <a:endParaRPr lang="zh-CN" altLang="en-US" sz="1800" dirty="0" smtClean="0">
                        <a:latin typeface="Times New Roman" panose="02020603050405020304" pitchFamily="18" charset="0"/>
                        <a:cs typeface="Times New Roman" panose="02020603050405020304" pitchFamily="18" charset="0"/>
                      </a:endParaRPr>
                    </a:p>
                  </a:txBody>
                  <a:tcPr anchor="ctr"/>
                </a:tc>
              </a:tr>
            </a:tbl>
          </a:graphicData>
        </a:graphic>
      </p:graphicFrame>
      <p:sp>
        <p:nvSpPr>
          <p:cNvPr id="22" name="矩形 21"/>
          <p:cNvSpPr/>
          <p:nvPr/>
        </p:nvSpPr>
        <p:spPr>
          <a:xfrm>
            <a:off x="251520" y="1196752"/>
            <a:ext cx="1944216" cy="400110"/>
          </a:xfrm>
          <a:prstGeom prst="rect">
            <a:avLst/>
          </a:prstGeom>
          <a:solidFill>
            <a:srgbClr val="0070C0"/>
          </a:solidFill>
          <a:ln w="12700">
            <a:noFill/>
          </a:ln>
          <a:effectLst/>
        </p:spPr>
        <p:txBody>
          <a:bodyPr wrap="square" rtlCol="0" anchor="ctr">
            <a:spAutoFit/>
          </a:bodyPr>
          <a:lstStyle/>
          <a:p>
            <a:r>
              <a:rPr lang="en-US" altLang="zh-CN" sz="2000" b="1" dirty="0" smtClean="0">
                <a:solidFill>
                  <a:schemeClr val="bg1"/>
                </a:solidFill>
              </a:rPr>
              <a:t>Previous List</a:t>
            </a:r>
            <a:endParaRPr lang="en-US" altLang="zh-CN" sz="2000" b="1"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9"/>
          <p:cNvSpPr txBox="1"/>
          <p:nvPr/>
        </p:nvSpPr>
        <p:spPr>
          <a:xfrm>
            <a:off x="1835696" y="3068960"/>
            <a:ext cx="2520280" cy="954107"/>
          </a:xfrm>
          <a:prstGeom prst="rect">
            <a:avLst/>
          </a:prstGeom>
          <a:solidFill>
            <a:srgbClr val="0070C0"/>
          </a:solidFill>
          <a:ln w="12700">
            <a:noFill/>
            <a:prstDash val="dash"/>
          </a:ln>
        </p:spPr>
        <p:txBody>
          <a:bodyPr wrap="square" rtlCol="0">
            <a:spAutoFit/>
          </a:bodyPr>
          <a:lstStyle/>
          <a:p>
            <a:pPr lvl="0"/>
            <a:r>
              <a:rPr lang="en-US" altLang="en-US" sz="2800" b="1" dirty="0" smtClean="0">
                <a:solidFill>
                  <a:schemeClr val="bg1"/>
                </a:solidFill>
                <a:latin typeface="微软雅黑" panose="020B0503020204020204" pitchFamily="34" charset="-122"/>
                <a:ea typeface="微软雅黑" panose="020B0503020204020204" pitchFamily="34" charset="-122"/>
              </a:rPr>
              <a:t>Sponsorship Program</a:t>
            </a:r>
            <a:endParaRPr lang="zh-CN" altLang="en-US" sz="2800" b="1" dirty="0" smtClean="0">
              <a:solidFill>
                <a:schemeClr val="bg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1863038" y="2196038"/>
            <a:ext cx="0" cy="1792269"/>
          </a:xfrm>
          <a:prstGeom prst="line">
            <a:avLst/>
          </a:prstGeom>
          <a:ln w="3175">
            <a:solidFill>
              <a:srgbClr val="DDDDD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115616" y="2943430"/>
            <a:ext cx="2382678"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sp>
        <p:nvSpPr>
          <p:cNvPr id="5" name="TextBox 8"/>
          <p:cNvSpPr txBox="1"/>
          <p:nvPr/>
        </p:nvSpPr>
        <p:spPr>
          <a:xfrm>
            <a:off x="-966202" y="3803640"/>
            <a:ext cx="1224136"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rPr>
              <a:t>&gt;&gt;&gt;</a:t>
            </a:r>
            <a:endParaRPr kumimoji="0" lang="zh-CN" altLang="en-US" sz="1800" b="0"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mn-cs"/>
            </a:endParaRPr>
          </a:p>
        </p:txBody>
      </p:sp>
      <p:sp>
        <p:nvSpPr>
          <p:cNvPr id="6" name="TextBox 1"/>
          <p:cNvSpPr txBox="1"/>
          <p:nvPr/>
        </p:nvSpPr>
        <p:spPr>
          <a:xfrm>
            <a:off x="1115616" y="1129313"/>
            <a:ext cx="749108" cy="221599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3800" b="0" i="0" u="none" strike="noStrike" kern="1200" cap="none" spc="0" normalizeH="0" baseline="0" noProof="0" dirty="0">
                <a:ln>
                  <a:noFill/>
                </a:ln>
                <a:solidFill>
                  <a:srgbClr val="969696"/>
                </a:solidFill>
                <a:effectLst/>
                <a:uLnTx/>
                <a:uFillTx/>
                <a:latin typeface="Serif Black" pitchFamily="2" charset="0"/>
                <a:ea typeface="DFKai-SB" panose="03000509000000000000" pitchFamily="65" charset="-120"/>
                <a:cs typeface="+mn-cs"/>
              </a:rPr>
              <a:t>3</a:t>
            </a:r>
            <a:endParaRPr kumimoji="0" lang="zh-CN" altLang="en-US" sz="13800" b="0" i="0" u="none" strike="noStrike" kern="1200" cap="none" spc="0" normalizeH="0" baseline="0" noProof="0" dirty="0">
              <a:ln>
                <a:noFill/>
              </a:ln>
              <a:solidFill>
                <a:srgbClr val="969696"/>
              </a:solidFill>
              <a:effectLst/>
              <a:uLnTx/>
              <a:uFillTx/>
              <a:latin typeface="Serif Black" pitchFamily="2" charset="0"/>
              <a:ea typeface="DFKai-SB" panose="03000509000000000000" pitchFamily="65" charset="-120"/>
              <a:cs typeface="+mn-cs"/>
            </a:endParaRPr>
          </a:p>
        </p:txBody>
      </p:sp>
      <p:cxnSp>
        <p:nvCxnSpPr>
          <p:cNvPr id="7" name="直接连接符 6"/>
          <p:cNvCxnSpPr/>
          <p:nvPr/>
        </p:nvCxnSpPr>
        <p:spPr>
          <a:xfrm>
            <a:off x="-2484784" y="2943430"/>
            <a:ext cx="2382678" cy="0"/>
          </a:xfrm>
          <a:prstGeom prst="line">
            <a:avLst/>
          </a:prstGeom>
          <a:ln w="31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64724" y="-2346674"/>
            <a:ext cx="0" cy="2317647"/>
          </a:xfrm>
          <a:prstGeom prst="line">
            <a:avLst/>
          </a:prstGeom>
          <a:ln w="3175">
            <a:solidFill>
              <a:schemeClr val="tx1"/>
            </a:solidFill>
            <a:prstDash val="solid"/>
          </a:ln>
        </p:spPr>
        <p:style>
          <a:lnRef idx="1">
            <a:schemeClr val="accent1"/>
          </a:lnRef>
          <a:fillRef idx="0">
            <a:schemeClr val="accent1"/>
          </a:fillRef>
          <a:effectRef idx="0">
            <a:schemeClr val="accent1"/>
          </a:effectRef>
          <a:fontRef idx="minor">
            <a:schemeClr val="tx1"/>
          </a:fontRef>
        </p:style>
      </p:cxnSp>
      <p:pic>
        <p:nvPicPr>
          <p:cNvPr id="14" name="图片 13"/>
          <p:cNvPicPr>
            <a:picLocks noChangeAspect="1"/>
          </p:cNvPicPr>
          <p:nvPr/>
        </p:nvPicPr>
        <p:blipFill rotWithShape="1">
          <a:blip r:embed="rId1" cstate="print">
            <a:extLst>
              <a:ext uri="{28A0092B-C50C-407E-A947-70E740481C1C}">
                <a14:useLocalDpi xmlns:a14="http://schemas.microsoft.com/office/drawing/2010/main" val="0"/>
              </a:ext>
            </a:extLst>
          </a:blip>
          <a:srcRect l="8677" r="43403"/>
          <a:stretch>
            <a:fillRect/>
          </a:stretch>
        </p:blipFill>
        <p:spPr>
          <a:xfrm>
            <a:off x="4211963" y="-29027"/>
            <a:ext cx="4968549" cy="6912000"/>
          </a:xfrm>
          <a:prstGeom prst="rect">
            <a:avLst/>
          </a:prstGeom>
        </p:spPr>
      </p:pic>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449" y="117773"/>
            <a:ext cx="1011540" cy="10115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4.72222E-6 -2.22222E-6 L 4.72222E-6 0.90945 " pathEditMode="relative" rAng="0" ptsTypes="AA">
                                      <p:cBhvr>
                                        <p:cTn id="6" dur="500" fill="hold"/>
                                        <p:tgtEl>
                                          <p:spTgt spid="8"/>
                                        </p:tgtEl>
                                        <p:attrNameLst>
                                          <p:attrName>ppt_x</p:attrName>
                                          <p:attrName>ppt_y</p:attrName>
                                        </p:attrNameLst>
                                      </p:cBhvr>
                                      <p:rCtr x="0" y="45472"/>
                                    </p:animMotion>
                                  </p:childTnLst>
                                </p:cTn>
                              </p:par>
                              <p:par>
                                <p:cTn id="7" presetID="42" presetClass="path" presetSubtype="0" accel="50000" decel="50000" fill="hold" nodeType="withEffect">
                                  <p:stCondLst>
                                    <p:cond delay="0"/>
                                  </p:stCondLst>
                                  <p:childTnLst>
                                    <p:animMotion origin="layout" path="M 1.38889E-6 0 L 0.46285 0.00111 " pathEditMode="relative" rAng="0" ptsTypes="AA">
                                      <p:cBhvr>
                                        <p:cTn id="8" dur="500" fill="hold"/>
                                        <p:tgtEl>
                                          <p:spTgt spid="7"/>
                                        </p:tgtEl>
                                        <p:attrNameLst>
                                          <p:attrName>ppt_x</p:attrName>
                                          <p:attrName>ppt_y</p:attrName>
                                        </p:attrNameLst>
                                      </p:cBhvr>
                                      <p:rCtr x="23142" y="56"/>
                                    </p:animMotion>
                                  </p:childTnLst>
                                </p:cTn>
                              </p:par>
                              <p:par>
                                <p:cTn id="9" presetID="10" presetClass="exit" presetSubtype="0" fill="hold" nodeType="withEffect">
                                  <p:stCondLst>
                                    <p:cond delay="0"/>
                                  </p:stCondLst>
                                  <p:childTnLst>
                                    <p:animEffect transition="out" filter="fade">
                                      <p:cBhvr>
                                        <p:cTn id="10" dur="500"/>
                                        <p:tgtEl>
                                          <p:spTgt spid="8"/>
                                        </p:tgtEl>
                                      </p:cBhvr>
                                    </p:animEffect>
                                    <p:set>
                                      <p:cBhvr>
                                        <p:cTn id="11" dur="1" fill="hold">
                                          <p:stCondLst>
                                            <p:cond delay="499"/>
                                          </p:stCondLst>
                                        </p:cTn>
                                        <p:tgtEl>
                                          <p:spTgt spid="8"/>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7"/>
                                        </p:tgtEl>
                                      </p:cBhvr>
                                    </p:animEffect>
                                    <p:set>
                                      <p:cBhvr>
                                        <p:cTn id="14" dur="1" fill="hold">
                                          <p:stCondLst>
                                            <p:cond delay="499"/>
                                          </p:stCondLst>
                                        </p:cTn>
                                        <p:tgtEl>
                                          <p:spTgt spid="7"/>
                                        </p:tgtEl>
                                        <p:attrNameLst>
                                          <p:attrName>style.visibility</p:attrName>
                                        </p:attrNameLst>
                                      </p:cBhvr>
                                      <p:to>
                                        <p:strVal val="hidden"/>
                                      </p:to>
                                    </p:set>
                                  </p:childTnLst>
                                </p:cTn>
                              </p:par>
                            </p:childTnLst>
                          </p:cTn>
                        </p:par>
                        <p:par>
                          <p:cTn id="15" fill="hold">
                            <p:stCondLst>
                              <p:cond delay="500"/>
                            </p:stCondLst>
                            <p:childTnLst>
                              <p:par>
                                <p:cTn id="16" presetID="42" presetClass="path" presetSubtype="0" fill="hold" grpId="0" nodeType="afterEffect">
                                  <p:stCondLst>
                                    <p:cond delay="0"/>
                                  </p:stCondLst>
                                  <p:childTnLst>
                                    <p:animMotion origin="layout" path="M 3.61111E-6 2.22222E-6 L 0.43698 0.00389 " pathEditMode="relative" rAng="0" ptsTypes="AA">
                                      <p:cBhvr>
                                        <p:cTn id="17" dur="500" fill="hold"/>
                                        <p:tgtEl>
                                          <p:spTgt spid="5"/>
                                        </p:tgtEl>
                                        <p:attrNameLst>
                                          <p:attrName>ppt_x</p:attrName>
                                          <p:attrName>ppt_y</p:attrName>
                                        </p:attrNameLst>
                                      </p:cBhvr>
                                      <p:rCtr x="21840" y="194"/>
                                    </p:animMotion>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randombar(horizont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75656" y="5589240"/>
            <a:ext cx="7105128" cy="852805"/>
          </a:xfrm>
          <a:prstGeom prst="rect">
            <a:avLst/>
          </a:prstGeom>
          <a:solidFill>
            <a:schemeClr val="accent1">
              <a:lumMod val="40000"/>
              <a:lumOff val="60000"/>
              <a:alpha val="25000"/>
            </a:schemeClr>
          </a:solidFill>
        </p:spPr>
        <p:txBody>
          <a:bodyPr wrap="square" lIns="115207" tIns="57603" rIns="115207" bIns="57603">
            <a:spAutoFit/>
          </a:bodyPr>
          <a:lstStyle/>
          <a:p>
            <a:pPr marL="342900" indent="-342900"/>
            <a:r>
              <a:rPr lang="en-US" altLang="zh-CN" sz="1600" b="1" dirty="0" smtClean="0">
                <a:latin typeface="微软雅黑" panose="020B0503020204020204" pitchFamily="34" charset="-122"/>
                <a:ea typeface="微软雅黑" panose="020B0503020204020204" pitchFamily="34" charset="-122"/>
              </a:rPr>
              <a:t>All sponsor items can enjoy:</a:t>
            </a:r>
            <a:endParaRPr lang="en-US" altLang="zh-CN" sz="1600" b="1" dirty="0" smtClean="0">
              <a:latin typeface="微软雅黑" panose="020B0503020204020204" pitchFamily="34" charset="-122"/>
              <a:ea typeface="微软雅黑" panose="020B0503020204020204" pitchFamily="34" charset="-122"/>
            </a:endParaRPr>
          </a:p>
          <a:p>
            <a:pPr marL="342900" indent="-342900"/>
            <a:r>
              <a:rPr lang="en-US" altLang="zh-CN" sz="1600" b="1" dirty="0" smtClean="0">
                <a:latin typeface="微软雅黑" panose="020B0503020204020204" pitchFamily="34" charset="-122"/>
                <a:ea typeface="微软雅黑" panose="020B0503020204020204" pitchFamily="34" charset="-122"/>
              </a:rPr>
              <a:t>The discount will be 30%  before 31 December 2025, 20 % before </a:t>
            </a:r>
            <a:endParaRPr lang="en-US" altLang="zh-CN" sz="1600" b="1" dirty="0" smtClean="0">
              <a:latin typeface="微软雅黑" panose="020B0503020204020204" pitchFamily="34" charset="-122"/>
              <a:ea typeface="微软雅黑" panose="020B0503020204020204" pitchFamily="34" charset="-122"/>
            </a:endParaRPr>
          </a:p>
          <a:p>
            <a:pPr marL="342900" indent="-342900"/>
            <a:r>
              <a:rPr lang="en-US" altLang="zh-CN" sz="1600" b="1" dirty="0" smtClean="0">
                <a:latin typeface="微软雅黑" panose="020B0503020204020204" pitchFamily="34" charset="-122"/>
                <a:ea typeface="微软雅黑" panose="020B0503020204020204" pitchFamily="34" charset="-122"/>
              </a:rPr>
              <a:t>31 March 2026 and 10% before 31 June 2026.  </a:t>
            </a:r>
            <a:endParaRPr lang="en-US" altLang="zh-CN" sz="1600" b="1" dirty="0">
              <a:latin typeface="微软雅黑" panose="020B0503020204020204" pitchFamily="34" charset="-122"/>
              <a:ea typeface="微软雅黑" panose="020B0503020204020204" pitchFamily="34" charset="-122"/>
              <a:sym typeface="黑体" panose="02010609060101010101" pitchFamily="2" charset="-122"/>
            </a:endParaRPr>
          </a:p>
        </p:txBody>
      </p:sp>
      <p:pic>
        <p:nvPicPr>
          <p:cNvPr id="6" name="图片 5"/>
          <p:cNvPicPr>
            <a:picLocks noChangeAspect="1"/>
          </p:cNvPicPr>
          <p:nvPr/>
        </p:nvPicPr>
        <p:blipFill>
          <a:blip r:embed="rId1" cstate="email"/>
          <a:stretch>
            <a:fillRect/>
          </a:stretch>
        </p:blipFill>
        <p:spPr>
          <a:xfrm flipH="1">
            <a:off x="-1" y="4785951"/>
            <a:ext cx="1786143" cy="2085310"/>
          </a:xfrm>
          <a:prstGeom prst="rect">
            <a:avLst/>
          </a:prstGeom>
        </p:spPr>
      </p:pic>
      <p:sp>
        <p:nvSpPr>
          <p:cNvPr id="7" name="矩形 6"/>
          <p:cNvSpPr/>
          <p:nvPr/>
        </p:nvSpPr>
        <p:spPr>
          <a:xfrm>
            <a:off x="971600" y="404664"/>
            <a:ext cx="7110066" cy="830997"/>
          </a:xfrm>
          <a:prstGeom prst="rect">
            <a:avLst/>
          </a:prstGeom>
        </p:spPr>
        <p:txBody>
          <a:bodyPr wrap="square">
            <a:spAutoFit/>
          </a:bodyPr>
          <a:lstStyle/>
          <a:p>
            <a:pPr algn="ctr">
              <a:defRPr/>
            </a:pPr>
            <a:r>
              <a:rPr lang="en-US" altLang="en-US" sz="2400" b="1" dirty="0" smtClean="0">
                <a:solidFill>
                  <a:schemeClr val="bg1"/>
                </a:solidFill>
                <a:latin typeface="微软雅黑" panose="020B0503020204020204" pitchFamily="34" charset="-122"/>
                <a:ea typeface="微软雅黑" panose="020B0503020204020204" pitchFamily="34" charset="-122"/>
              </a:rPr>
              <a:t>Sponsorship Program</a:t>
            </a:r>
            <a:endParaRPr lang="zh-CN" altLang="en-US" sz="2400" b="1" dirty="0" smtClean="0">
              <a:solidFill>
                <a:schemeClr val="bg1"/>
              </a:solidFill>
              <a:latin typeface="微软雅黑" panose="020B0503020204020204" pitchFamily="34" charset="-122"/>
              <a:ea typeface="微软雅黑" panose="020B0503020204020204" pitchFamily="34" charset="-122"/>
            </a:endParaRPr>
          </a:p>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o UI" panose="020B0502040204020203" pitchFamily="34" charset="0"/>
            </a:endParaRPr>
          </a:p>
        </p:txBody>
      </p:sp>
      <p:sp>
        <p:nvSpPr>
          <p:cNvPr id="8" name="箭头3"/>
          <p:cNvSpPr/>
          <p:nvPr/>
        </p:nvSpPr>
        <p:spPr bwMode="gray">
          <a:xfrm flipV="1">
            <a:off x="1967585" y="4141428"/>
            <a:ext cx="574120" cy="913324"/>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9" name="箭头2"/>
          <p:cNvSpPr/>
          <p:nvPr/>
        </p:nvSpPr>
        <p:spPr bwMode="gray">
          <a:xfrm rot="16200000">
            <a:off x="2081633" y="2951523"/>
            <a:ext cx="155595" cy="68242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1" name="文本1"/>
          <p:cNvSpPr>
            <a:spLocks noChangeArrowheads="1"/>
          </p:cNvSpPr>
          <p:nvPr/>
        </p:nvSpPr>
        <p:spPr bwMode="gray">
          <a:xfrm>
            <a:off x="3958015" y="1157150"/>
            <a:ext cx="4286391" cy="572819"/>
          </a:xfrm>
          <a:prstGeom prst="roundRect">
            <a:avLst>
              <a:gd name="adj" fmla="val 11505"/>
            </a:avLst>
          </a:prstGeom>
          <a:noFill/>
          <a:ln w="15875" cap="flat" cmpd="sng" algn="ctr">
            <a:solidFill>
              <a:schemeClr val="tx1">
                <a:lumMod val="50000"/>
                <a:lumOff val="50000"/>
              </a:schemeClr>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20000"/>
              </a:lnSpc>
              <a:defRPr/>
            </a:pPr>
            <a:r>
              <a:rPr lang="en-US" altLang="zh-CN" sz="1600" b="1" dirty="0" smtClean="0">
                <a:latin typeface="微软雅黑" panose="020B0503020204020204" pitchFamily="34" charset="-122"/>
                <a:ea typeface="微软雅黑" panose="020B0503020204020204" pitchFamily="34" charset="-122"/>
              </a:rPr>
              <a:t>Principal Sponsor (only 1)</a:t>
            </a:r>
            <a:endParaRPr kumimoji="0" lang="zh-CN" altLang="zh-CN" sz="16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12" name="标题1"/>
          <p:cNvSpPr>
            <a:spLocks noChangeArrowheads="1"/>
          </p:cNvSpPr>
          <p:nvPr/>
        </p:nvSpPr>
        <p:spPr bwMode="gray">
          <a:xfrm>
            <a:off x="2882048" y="1152560"/>
            <a:ext cx="652692" cy="575751"/>
          </a:xfrm>
          <a:prstGeom prst="roundRect">
            <a:avLst>
              <a:gd name="adj" fmla="val 11921"/>
            </a:avLst>
          </a:prstGeom>
          <a:solidFill>
            <a:srgbClr val="0070C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endParaRPr kumimoji="0" lang="zh-CN" altLang="zh-CN"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文本2"/>
          <p:cNvSpPr>
            <a:spLocks noChangeArrowheads="1"/>
          </p:cNvSpPr>
          <p:nvPr/>
        </p:nvSpPr>
        <p:spPr bwMode="gray">
          <a:xfrm>
            <a:off x="3958015" y="1886463"/>
            <a:ext cx="4286391" cy="570925"/>
          </a:xfrm>
          <a:prstGeom prst="roundRect">
            <a:avLst>
              <a:gd name="adj" fmla="val 11505"/>
            </a:avLst>
          </a:prstGeom>
          <a:noFill/>
          <a:ln w="15875" cap="flat" cmpd="sng" algn="ctr">
            <a:solidFill>
              <a:schemeClr val="tx1">
                <a:lumMod val="50000"/>
                <a:lumOff val="50000"/>
              </a:schemeClr>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smtClean="0">
                <a:latin typeface="微软雅黑" panose="020B0503020204020204" pitchFamily="34" charset="-122"/>
                <a:ea typeface="微软雅黑" panose="020B0503020204020204" pitchFamily="34" charset="-122"/>
              </a:rPr>
              <a:t>Welcome Reception Sponsor</a:t>
            </a:r>
            <a:r>
              <a:rPr lang="zh-CN" altLang="en-US" sz="1600" b="1" dirty="0" smtClean="0">
                <a:latin typeface="微软雅黑" panose="020B0503020204020204" pitchFamily="34" charset="-122"/>
                <a:ea typeface="微软雅黑" panose="020B0503020204020204" pitchFamily="34" charset="-122"/>
              </a:rPr>
              <a:t>（</a:t>
            </a:r>
            <a:r>
              <a:rPr lang="en-US" altLang="zh-CN" sz="1600" b="1" dirty="0" smtClean="0">
                <a:latin typeface="微软雅黑" panose="020B0503020204020204" pitchFamily="34" charset="-122"/>
                <a:ea typeface="微软雅黑" panose="020B0503020204020204" pitchFamily="34" charset="-122"/>
              </a:rPr>
              <a:t>only 1</a:t>
            </a:r>
            <a:r>
              <a:rPr lang="zh-CN" altLang="en-US" sz="1600" b="1" dirty="0" smtClean="0">
                <a:latin typeface="微软雅黑" panose="020B0503020204020204" pitchFamily="34" charset="-122"/>
                <a:ea typeface="微软雅黑" panose="020B0503020204020204" pitchFamily="34" charset="-122"/>
              </a:rPr>
              <a:t>）</a:t>
            </a:r>
            <a:endParaRPr kumimoji="0" lang="zh-CN" altLang="zh-CN" sz="16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14" name="标题2"/>
          <p:cNvSpPr>
            <a:spLocks noChangeArrowheads="1"/>
          </p:cNvSpPr>
          <p:nvPr/>
        </p:nvSpPr>
        <p:spPr bwMode="gray">
          <a:xfrm>
            <a:off x="2882048" y="1885136"/>
            <a:ext cx="652693" cy="570925"/>
          </a:xfrm>
          <a:prstGeom prst="roundRect">
            <a:avLst>
              <a:gd name="adj" fmla="val 11921"/>
            </a:avLst>
          </a:prstGeom>
          <a:solidFill>
            <a:srgbClr val="0070C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defRPr/>
            </a:pPr>
            <a:r>
              <a:rPr lang="en-US" altLang="zh-CN" sz="2400" b="1" dirty="0">
                <a:solidFill>
                  <a:prstClr val="white"/>
                </a:solidFill>
                <a:latin typeface="微软雅黑" panose="020B0503020204020204" pitchFamily="34" charset="-122"/>
                <a:ea typeface="微软雅黑" panose="020B0503020204020204" pitchFamily="34" charset="-122"/>
              </a:rPr>
              <a:t>2</a:t>
            </a:r>
            <a:endParaRPr lang="zh-CN" altLang="zh-CN" sz="2400" b="1" dirty="0">
              <a:solidFill>
                <a:prstClr val="white"/>
              </a:solidFill>
              <a:latin typeface="微软雅黑" panose="020B0503020204020204" pitchFamily="34" charset="-122"/>
              <a:ea typeface="微软雅黑" panose="020B0503020204020204" pitchFamily="34" charset="-122"/>
            </a:endParaRPr>
          </a:p>
        </p:txBody>
      </p:sp>
      <p:sp>
        <p:nvSpPr>
          <p:cNvPr id="15" name="文本3"/>
          <p:cNvSpPr>
            <a:spLocks noChangeArrowheads="1"/>
          </p:cNvSpPr>
          <p:nvPr/>
        </p:nvSpPr>
        <p:spPr bwMode="ltGray">
          <a:xfrm>
            <a:off x="3958015" y="2636912"/>
            <a:ext cx="4286393" cy="565831"/>
          </a:xfrm>
          <a:prstGeom prst="roundRect">
            <a:avLst>
              <a:gd name="adj" fmla="val 11505"/>
            </a:avLst>
          </a:prstGeom>
          <a:noFill/>
          <a:ln w="15875" cap="flat" cmpd="sng" algn="ctr">
            <a:solidFill>
              <a:schemeClr val="tx1">
                <a:lumMod val="50000"/>
                <a:lumOff val="50000"/>
              </a:schemeClr>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smtClean="0">
                <a:latin typeface="微软雅黑" panose="020B0503020204020204" pitchFamily="34" charset="-122"/>
                <a:ea typeface="微软雅黑" panose="020B0503020204020204" pitchFamily="34" charset="-122"/>
              </a:rPr>
              <a:t>Lunch Sponsor</a:t>
            </a:r>
            <a:r>
              <a:rPr lang="zh-CN" altLang="en-US" sz="1600" b="1" dirty="0" smtClean="0">
                <a:latin typeface="微软雅黑" panose="020B0503020204020204" pitchFamily="34" charset="-122"/>
                <a:ea typeface="微软雅黑" panose="020B0503020204020204" pitchFamily="34" charset="-122"/>
              </a:rPr>
              <a:t>（</a:t>
            </a:r>
            <a:r>
              <a:rPr lang="en-US" altLang="zh-CN" sz="1600" b="1" dirty="0" smtClean="0">
                <a:latin typeface="微软雅黑" panose="020B0503020204020204" pitchFamily="34" charset="-122"/>
                <a:ea typeface="微软雅黑" panose="020B0503020204020204" pitchFamily="34" charset="-122"/>
              </a:rPr>
              <a:t>only 2</a:t>
            </a:r>
            <a:r>
              <a:rPr lang="zh-CN" altLang="en-US" sz="1600" b="1" dirty="0" smtClean="0">
                <a:latin typeface="微软雅黑" panose="020B0503020204020204" pitchFamily="34" charset="-122"/>
                <a:ea typeface="微软雅黑" panose="020B0503020204020204" pitchFamily="34" charset="-122"/>
              </a:rPr>
              <a:t>）</a:t>
            </a:r>
            <a:endParaRPr kumimoji="0" lang="zh-CN" altLang="zh-CN" sz="16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16" name="标题3"/>
          <p:cNvSpPr>
            <a:spLocks noChangeArrowheads="1"/>
          </p:cNvSpPr>
          <p:nvPr/>
        </p:nvSpPr>
        <p:spPr bwMode="gray">
          <a:xfrm>
            <a:off x="2882048" y="2612886"/>
            <a:ext cx="652692" cy="565831"/>
          </a:xfrm>
          <a:prstGeom prst="roundRect">
            <a:avLst>
              <a:gd name="adj" fmla="val 11921"/>
            </a:avLst>
          </a:prstGeom>
          <a:solidFill>
            <a:srgbClr val="0070C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endParaRPr kumimoji="0" lang="zh-CN" altLang="zh-CN"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文本2"/>
          <p:cNvSpPr>
            <a:spLocks noChangeArrowheads="1"/>
          </p:cNvSpPr>
          <p:nvPr/>
        </p:nvSpPr>
        <p:spPr bwMode="gray">
          <a:xfrm>
            <a:off x="3958015" y="3284984"/>
            <a:ext cx="4286393" cy="570925"/>
          </a:xfrm>
          <a:prstGeom prst="roundRect">
            <a:avLst>
              <a:gd name="adj" fmla="val 11505"/>
            </a:avLst>
          </a:prstGeom>
          <a:noFill/>
          <a:ln w="15875" cap="flat" cmpd="sng" algn="ctr">
            <a:solidFill>
              <a:schemeClr val="tx1">
                <a:lumMod val="50000"/>
                <a:lumOff val="50000"/>
              </a:schemeClr>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smtClean="0">
                <a:latin typeface="微软雅黑" panose="020B0503020204020204" pitchFamily="34" charset="-122"/>
                <a:ea typeface="微软雅黑" panose="020B0503020204020204" pitchFamily="34" charset="-122"/>
              </a:rPr>
              <a:t>Coffee Break Sponsor </a:t>
            </a:r>
            <a:r>
              <a:rPr lang="zh-CN" altLang="en-US" sz="1600" b="1" dirty="0" smtClean="0">
                <a:latin typeface="微软雅黑" panose="020B0503020204020204" pitchFamily="34" charset="-122"/>
                <a:ea typeface="微软雅黑" panose="020B0503020204020204" pitchFamily="34" charset="-122"/>
              </a:rPr>
              <a:t>（</a:t>
            </a:r>
            <a:r>
              <a:rPr lang="en-US" altLang="zh-CN" sz="1600" b="1" dirty="0" smtClean="0">
                <a:latin typeface="微软雅黑" panose="020B0503020204020204" pitchFamily="34" charset="-122"/>
                <a:ea typeface="微软雅黑" panose="020B0503020204020204" pitchFamily="34" charset="-122"/>
              </a:rPr>
              <a:t>only 4</a:t>
            </a:r>
            <a:r>
              <a:rPr lang="zh-CN" altLang="en-US" sz="1600" b="1" dirty="0" smtClean="0">
                <a:latin typeface="微软雅黑" panose="020B0503020204020204" pitchFamily="34" charset="-122"/>
                <a:ea typeface="微软雅黑" panose="020B0503020204020204" pitchFamily="34" charset="-122"/>
              </a:rPr>
              <a:t>）</a:t>
            </a:r>
            <a:endParaRPr kumimoji="0" lang="zh-CN" altLang="zh-CN" sz="16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19" name="标题2"/>
          <p:cNvSpPr>
            <a:spLocks noChangeArrowheads="1"/>
          </p:cNvSpPr>
          <p:nvPr/>
        </p:nvSpPr>
        <p:spPr bwMode="gray">
          <a:xfrm>
            <a:off x="2882046" y="3335542"/>
            <a:ext cx="652693" cy="570925"/>
          </a:xfrm>
          <a:prstGeom prst="roundRect">
            <a:avLst>
              <a:gd name="adj" fmla="val 11921"/>
            </a:avLst>
          </a:prstGeom>
          <a:solidFill>
            <a:srgbClr val="0070C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defRPr/>
            </a:pPr>
            <a:r>
              <a:rPr lang="en-US" altLang="zh-CN" sz="2400" b="1" dirty="0">
                <a:solidFill>
                  <a:prstClr val="white"/>
                </a:solidFill>
                <a:latin typeface="微软雅黑" panose="020B0503020204020204" pitchFamily="34" charset="-122"/>
                <a:ea typeface="微软雅黑" panose="020B0503020204020204" pitchFamily="34" charset="-122"/>
              </a:rPr>
              <a:t>4</a:t>
            </a:r>
            <a:endParaRPr lang="zh-CN" altLang="zh-CN" sz="2400" b="1" dirty="0">
              <a:solidFill>
                <a:prstClr val="white"/>
              </a:solidFill>
              <a:latin typeface="微软雅黑" panose="020B0503020204020204" pitchFamily="34" charset="-122"/>
              <a:ea typeface="微软雅黑" panose="020B0503020204020204" pitchFamily="34" charset="-122"/>
            </a:endParaRPr>
          </a:p>
        </p:txBody>
      </p:sp>
      <p:sp>
        <p:nvSpPr>
          <p:cNvPr id="20" name="文本3"/>
          <p:cNvSpPr>
            <a:spLocks noChangeArrowheads="1"/>
          </p:cNvSpPr>
          <p:nvPr/>
        </p:nvSpPr>
        <p:spPr bwMode="ltGray">
          <a:xfrm>
            <a:off x="3958015" y="4063626"/>
            <a:ext cx="4286393" cy="565831"/>
          </a:xfrm>
          <a:prstGeom prst="roundRect">
            <a:avLst>
              <a:gd name="adj" fmla="val 11505"/>
            </a:avLst>
          </a:prstGeom>
          <a:noFill/>
          <a:ln w="15875" cap="flat" cmpd="sng" algn="ctr">
            <a:solidFill>
              <a:schemeClr val="tx1">
                <a:lumMod val="50000"/>
                <a:lumOff val="50000"/>
              </a:schemeClr>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smtClean="0">
                <a:latin typeface="微软雅黑" panose="020B0503020204020204" pitchFamily="34" charset="-122"/>
                <a:ea typeface="微软雅黑" panose="020B0503020204020204" pitchFamily="34" charset="-122"/>
              </a:rPr>
              <a:t>Excellent Paper Award Sponsor</a:t>
            </a:r>
            <a:r>
              <a:rPr lang="zh-CN" altLang="en-US" sz="1600" b="1" dirty="0" smtClean="0">
                <a:latin typeface="微软雅黑" panose="020B0503020204020204" pitchFamily="34" charset="-122"/>
                <a:ea typeface="微软雅黑" panose="020B0503020204020204" pitchFamily="34" charset="-122"/>
              </a:rPr>
              <a:t>（</a:t>
            </a:r>
            <a:r>
              <a:rPr lang="en-US" altLang="zh-CN" sz="1600" b="1" dirty="0" smtClean="0">
                <a:latin typeface="微软雅黑" panose="020B0503020204020204" pitchFamily="34" charset="-122"/>
                <a:ea typeface="微软雅黑" panose="020B0503020204020204" pitchFamily="34" charset="-122"/>
              </a:rPr>
              <a:t>only 1</a:t>
            </a:r>
            <a:r>
              <a:rPr lang="zh-CN" altLang="en-US" sz="1600" b="1" dirty="0" smtClean="0">
                <a:latin typeface="微软雅黑" panose="020B0503020204020204" pitchFamily="34" charset="-122"/>
                <a:ea typeface="微软雅黑" panose="020B0503020204020204" pitchFamily="34" charset="-122"/>
              </a:rPr>
              <a:t>）</a:t>
            </a:r>
            <a:endParaRPr kumimoji="0" lang="zh-CN" altLang="zh-CN" sz="16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21" name="标题3"/>
          <p:cNvSpPr>
            <a:spLocks noChangeArrowheads="1"/>
          </p:cNvSpPr>
          <p:nvPr/>
        </p:nvSpPr>
        <p:spPr bwMode="gray">
          <a:xfrm>
            <a:off x="2882046" y="4063292"/>
            <a:ext cx="652692" cy="565831"/>
          </a:xfrm>
          <a:prstGeom prst="roundRect">
            <a:avLst>
              <a:gd name="adj" fmla="val 11921"/>
            </a:avLst>
          </a:prstGeom>
          <a:solidFill>
            <a:srgbClr val="0070C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defRPr/>
            </a:pPr>
            <a:r>
              <a:rPr lang="en-US" altLang="zh-CN" sz="2400" b="1" dirty="0">
                <a:solidFill>
                  <a:prstClr val="white"/>
                </a:solidFill>
                <a:latin typeface="微软雅黑" panose="020B0503020204020204" pitchFamily="34" charset="-122"/>
                <a:ea typeface="微软雅黑" panose="020B0503020204020204" pitchFamily="34" charset="-122"/>
              </a:rPr>
              <a:t>5</a:t>
            </a:r>
            <a:endParaRPr kumimoji="0" lang="zh-CN" altLang="zh-CN"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箭头3"/>
          <p:cNvSpPr/>
          <p:nvPr/>
        </p:nvSpPr>
        <p:spPr bwMode="gray">
          <a:xfrm flipV="1">
            <a:off x="1963468" y="3304965"/>
            <a:ext cx="574120" cy="913324"/>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3" name="箭头3"/>
          <p:cNvSpPr/>
          <p:nvPr/>
        </p:nvSpPr>
        <p:spPr bwMode="gray">
          <a:xfrm rot="10800000" flipH="1" flipV="1">
            <a:off x="1963468" y="2248059"/>
            <a:ext cx="574120" cy="913324"/>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4" name="箭头3"/>
          <p:cNvSpPr/>
          <p:nvPr/>
        </p:nvSpPr>
        <p:spPr bwMode="gray">
          <a:xfrm rot="10800000" flipH="1" flipV="1">
            <a:off x="1959351" y="1411596"/>
            <a:ext cx="574120" cy="913324"/>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7" name="Oval 19"/>
          <p:cNvSpPr>
            <a:spLocks noChangeArrowheads="1"/>
          </p:cNvSpPr>
          <p:nvPr/>
        </p:nvSpPr>
        <p:spPr bwMode="auto">
          <a:xfrm>
            <a:off x="179510" y="2780928"/>
            <a:ext cx="1584175" cy="970711"/>
          </a:xfrm>
          <a:prstGeom prst="ellipse">
            <a:avLst/>
          </a:prstGeom>
          <a:solidFill>
            <a:srgbClr val="0070C0"/>
          </a:solidFill>
          <a:ln w="63500">
            <a:solidFill>
              <a:schemeClr val="bg1"/>
            </a:solidFill>
            <a:round/>
          </a:ln>
          <a:effectLst>
            <a:outerShdw blurRad="127000" dist="38100" dir="5400000" algn="ctr" rotWithShape="0">
              <a:prstClr val="black">
                <a:alpha val="40000"/>
              </a:prstClr>
            </a:outerShdw>
          </a:effectLst>
        </p:spPr>
        <p:txBody>
          <a:bodyPr lIns="62118" tIns="31058" rIns="62118" bIns="31058"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Sponsor</a:t>
            </a:r>
            <a:endParaRPr kumimoji="0" lang="zh-CN" altLang="en-US"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5" name="文本3"/>
          <p:cNvSpPr>
            <a:spLocks noChangeArrowheads="1"/>
          </p:cNvSpPr>
          <p:nvPr/>
        </p:nvSpPr>
        <p:spPr bwMode="ltGray">
          <a:xfrm>
            <a:off x="3958015" y="4785950"/>
            <a:ext cx="4286393" cy="565831"/>
          </a:xfrm>
          <a:prstGeom prst="roundRect">
            <a:avLst>
              <a:gd name="adj" fmla="val 11505"/>
            </a:avLst>
          </a:prstGeom>
          <a:noFill/>
          <a:ln w="15875" cap="flat" cmpd="sng" algn="ctr">
            <a:solidFill>
              <a:schemeClr val="tx1">
                <a:lumMod val="50000"/>
                <a:lumOff val="50000"/>
              </a:schemeClr>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b="1" dirty="0" smtClean="0">
                <a:latin typeface="微软雅黑" panose="020B0503020204020204" pitchFamily="34" charset="-122"/>
                <a:ea typeface="微软雅黑" panose="020B0503020204020204" pitchFamily="34" charset="-122"/>
              </a:rPr>
              <a:t>U Disk Sponsor</a:t>
            </a:r>
            <a:r>
              <a:rPr lang="zh-CN" altLang="en-US" sz="1600" b="1" dirty="0" smtClean="0">
                <a:latin typeface="微软雅黑" panose="020B0503020204020204" pitchFamily="34" charset="-122"/>
                <a:ea typeface="微软雅黑" panose="020B0503020204020204" pitchFamily="34" charset="-122"/>
              </a:rPr>
              <a:t>（</a:t>
            </a:r>
            <a:r>
              <a:rPr lang="en-US" altLang="zh-CN" sz="1600" b="1" dirty="0" smtClean="0">
                <a:latin typeface="微软雅黑" panose="020B0503020204020204" pitchFamily="34" charset="-122"/>
                <a:ea typeface="微软雅黑" panose="020B0503020204020204" pitchFamily="34" charset="-122"/>
              </a:rPr>
              <a:t>only 1)</a:t>
            </a:r>
            <a:endParaRPr kumimoji="0" lang="zh-CN" altLang="zh-CN" sz="16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26" name="标题3"/>
          <p:cNvSpPr>
            <a:spLocks noChangeArrowheads="1"/>
          </p:cNvSpPr>
          <p:nvPr/>
        </p:nvSpPr>
        <p:spPr bwMode="gray">
          <a:xfrm>
            <a:off x="2882046" y="4785950"/>
            <a:ext cx="652692" cy="565831"/>
          </a:xfrm>
          <a:prstGeom prst="roundRect">
            <a:avLst>
              <a:gd name="adj" fmla="val 11921"/>
            </a:avLst>
          </a:prstGeom>
          <a:solidFill>
            <a:srgbClr val="0070C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defRPr/>
            </a:pPr>
            <a:r>
              <a:rPr lang="en-US" altLang="zh-CN" sz="2400" b="1" dirty="0">
                <a:solidFill>
                  <a:prstClr val="white"/>
                </a:solidFill>
                <a:latin typeface="微软雅黑" panose="020B0503020204020204" pitchFamily="34" charset="-122"/>
                <a:ea typeface="微软雅黑" panose="020B0503020204020204" pitchFamily="34" charset="-122"/>
              </a:rPr>
              <a:t>6</a:t>
            </a:r>
            <a:endParaRPr kumimoji="0" lang="zh-CN" altLang="zh-CN"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68940" y="404664"/>
            <a:ext cx="3549690" cy="461665"/>
          </a:xfrm>
          <a:prstGeom prst="rect">
            <a:avLst/>
          </a:prstGeom>
        </p:spPr>
        <p:txBody>
          <a:bodyPr wrap="none">
            <a:spAutoFit/>
          </a:bodyPr>
          <a:lstStyle/>
          <a:p>
            <a:pPr algn="ctr">
              <a:defRPr/>
            </a:pPr>
            <a:r>
              <a:rPr lang="en-US" altLang="en-US" sz="2400" b="1" dirty="0" smtClean="0">
                <a:solidFill>
                  <a:schemeClr val="bg1"/>
                </a:solidFill>
                <a:latin typeface="微软雅黑" panose="020B0503020204020204" pitchFamily="34" charset="-122"/>
                <a:ea typeface="微软雅黑" panose="020B0503020204020204" pitchFamily="34" charset="-122"/>
              </a:rPr>
              <a:t>Sponsorship Program</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grpSp>
        <p:nvGrpSpPr>
          <p:cNvPr id="5" name="组合 11"/>
          <p:cNvGrpSpPr/>
          <p:nvPr/>
        </p:nvGrpSpPr>
        <p:grpSpPr bwMode="auto">
          <a:xfrm>
            <a:off x="757206" y="1124758"/>
            <a:ext cx="395784" cy="395784"/>
            <a:chOff x="431540" y="331631"/>
            <a:chExt cx="540060" cy="540060"/>
          </a:xfrm>
        </p:grpSpPr>
        <p:sp>
          <p:nvSpPr>
            <p:cNvPr id="6" name="矩形 9"/>
            <p:cNvSpPr>
              <a:spLocks noChangeArrowheads="1"/>
            </p:cNvSpPr>
            <p:nvPr/>
          </p:nvSpPr>
          <p:spPr bwMode="auto">
            <a:xfrm>
              <a:off x="431540" y="476672"/>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sp>
          <p:nvSpPr>
            <p:cNvPr id="7" name="矩形 10"/>
            <p:cNvSpPr>
              <a:spLocks noChangeArrowheads="1"/>
            </p:cNvSpPr>
            <p:nvPr/>
          </p:nvSpPr>
          <p:spPr bwMode="auto">
            <a:xfrm rot="-5400000">
              <a:off x="438388" y="475647"/>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grpSp>
      <p:sp>
        <p:nvSpPr>
          <p:cNvPr id="8" name="TextBox 5"/>
          <p:cNvSpPr txBox="1">
            <a:spLocks noChangeArrowheads="1"/>
          </p:cNvSpPr>
          <p:nvPr/>
        </p:nvSpPr>
        <p:spPr bwMode="auto">
          <a:xfrm>
            <a:off x="1234084" y="1106348"/>
            <a:ext cx="5570164" cy="400110"/>
          </a:xfrm>
          <a:prstGeom prst="rect">
            <a:avLst/>
          </a:prstGeom>
          <a:noFill/>
          <a:ln w="9525">
            <a:noFill/>
            <a:miter lim="800000"/>
          </a:ln>
        </p:spPr>
        <p:txBody>
          <a:bodyPr wrap="square">
            <a:spAutoFit/>
          </a:bodyPr>
          <a:lstStyle/>
          <a:p>
            <a:r>
              <a:rPr lang="en-US" altLang="zh-CN" sz="2000" b="1" dirty="0" smtClean="0">
                <a:latin typeface="微软雅黑" panose="020B0503020204020204" pitchFamily="34" charset="-122"/>
                <a:ea typeface="微软雅黑" panose="020B0503020204020204" pitchFamily="34" charset="-122"/>
              </a:rPr>
              <a:t>Principal Sponsor (only 1)</a:t>
            </a:r>
            <a:r>
              <a:rPr lang="zh-CN" altLang="en-US" sz="2000" b="1" dirty="0" smtClean="0">
                <a:solidFill>
                  <a:srgbClr val="0070C0"/>
                </a:solidFill>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USD30000</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1" name="矩形 93"/>
          <p:cNvSpPr/>
          <p:nvPr/>
        </p:nvSpPr>
        <p:spPr>
          <a:xfrm>
            <a:off x="683568" y="1772816"/>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矩形 93"/>
          <p:cNvSpPr/>
          <p:nvPr/>
        </p:nvSpPr>
        <p:spPr>
          <a:xfrm rot="10800000">
            <a:off x="8028384" y="602128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aphicFrame>
        <p:nvGraphicFramePr>
          <p:cNvPr id="14" name="表格 13"/>
          <p:cNvGraphicFramePr>
            <a:graphicFrameLocks noGrp="1"/>
          </p:cNvGraphicFramePr>
          <p:nvPr/>
        </p:nvGraphicFramePr>
        <p:xfrm>
          <a:off x="899592" y="1988840"/>
          <a:ext cx="7128792" cy="4037291"/>
        </p:xfrm>
        <a:graphic>
          <a:graphicData uri="http://schemas.openxmlformats.org/drawingml/2006/table">
            <a:tbl>
              <a:tblPr firstRow="1" bandRow="1">
                <a:tableStyleId>{3B4B98B0-60AC-42C2-AFA5-B58CD77FA1E5}</a:tableStyleId>
              </a:tblPr>
              <a:tblGrid>
                <a:gridCol w="650382"/>
                <a:gridCol w="6478410"/>
              </a:tblGrid>
              <a:tr h="893280">
                <a:tc>
                  <a:txBody>
                    <a:bodyPr/>
                    <a:lstStyle/>
                    <a:p>
                      <a:pPr algn="ctr"/>
                      <a:r>
                        <a:rPr lang="en-US" altLang="zh-CN" sz="1800" b="1" dirty="0" smtClean="0"/>
                        <a:t>1</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dirty="0" smtClean="0"/>
                        <a:t>Your company’s name will be on </a:t>
                      </a:r>
                      <a:r>
                        <a:rPr lang="en-US" altLang="zh-CN" sz="1800" b="1" dirty="0" smtClean="0"/>
                        <a:t>every background </a:t>
                      </a:r>
                      <a:r>
                        <a:rPr lang="en-US" altLang="zh-CN" sz="1800" b="0" dirty="0" smtClean="0"/>
                        <a:t>as Principal Sponsor at 2020 IFEDC, such as Opening Ceremony, Registration, Best Paper Award Ceremony and so on. </a:t>
                      </a:r>
                      <a:endParaRPr lang="en-US" altLang="zh-CN" sz="1800" b="0" dirty="0" smtClean="0"/>
                    </a:p>
                  </a:txBody>
                  <a:tcPr anchor="ctr"/>
                </a:tc>
              </a:tr>
              <a:tr h="452843">
                <a:tc>
                  <a:txBody>
                    <a:bodyPr/>
                    <a:lstStyle/>
                    <a:p>
                      <a:pPr algn="ctr"/>
                      <a:r>
                        <a:rPr lang="en-US" altLang="zh-CN" sz="1800" b="1" dirty="0" smtClean="0"/>
                        <a:t>2</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dirty="0" smtClean="0"/>
                        <a:t>Eight(8) </a:t>
                      </a:r>
                      <a:r>
                        <a:rPr lang="en-US" altLang="zh-CN" sz="1800" b="1" dirty="0" smtClean="0"/>
                        <a:t>full conference registrations </a:t>
                      </a:r>
                      <a:r>
                        <a:rPr lang="en-US" altLang="zh-CN" sz="1800" b="0" dirty="0" smtClean="0"/>
                        <a:t>for your company personnel.</a:t>
                      </a:r>
                      <a:endParaRPr lang="en-US" altLang="zh-CN" sz="1800" b="0" dirty="0" smtClean="0"/>
                    </a:p>
                  </a:txBody>
                  <a:tcPr anchor="ctr"/>
                </a:tc>
              </a:tr>
              <a:tr h="632739">
                <a:tc>
                  <a:txBody>
                    <a:bodyPr/>
                    <a:lstStyle/>
                    <a:p>
                      <a:pPr algn="ctr"/>
                      <a:r>
                        <a:rPr lang="en-US" altLang="zh-CN" sz="1800" b="1" dirty="0" smtClean="0"/>
                        <a:t>3</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dirty="0" smtClean="0"/>
                        <a:t>Your company’s logo will be featured on </a:t>
                      </a:r>
                      <a:r>
                        <a:rPr lang="en-US" altLang="zh-CN" sz="1800" b="1" dirty="0" smtClean="0"/>
                        <a:t>IFEDC website </a:t>
                      </a:r>
                      <a:r>
                        <a:rPr lang="en-US" altLang="zh-CN" sz="1800" b="0" dirty="0" smtClean="0"/>
                        <a:t>with a hyperlink to your x company’s website for one(1) year</a:t>
                      </a:r>
                      <a:r>
                        <a:rPr lang="zh-CN" altLang="en-US" sz="1800" b="0" dirty="0" smtClean="0"/>
                        <a:t>；</a:t>
                      </a:r>
                      <a:endParaRPr lang="en-US" altLang="zh-CN" sz="1800" b="0" dirty="0" smtClean="0"/>
                    </a:p>
                  </a:txBody>
                  <a:tcPr anchor="ctr"/>
                </a:tc>
              </a:tr>
              <a:tr h="632739">
                <a:tc>
                  <a:txBody>
                    <a:bodyPr/>
                    <a:lstStyle/>
                    <a:p>
                      <a:pPr algn="ctr"/>
                      <a:r>
                        <a:rPr lang="en-US" altLang="zh-CN" sz="1800" b="1" dirty="0" smtClean="0"/>
                        <a:t>4</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1" dirty="0" smtClean="0">
                          <a:solidFill>
                            <a:prstClr val="black">
                              <a:lumMod val="75000"/>
                              <a:lumOff val="25000"/>
                            </a:prstClr>
                          </a:solidFill>
                          <a:latin typeface="微软雅黑" panose="020B0503020204020204" pitchFamily="34" charset="-122"/>
                          <a:ea typeface="微软雅黑" panose="020B0503020204020204" pitchFamily="34" charset="-122"/>
                        </a:rPr>
                        <a:t>Two (</a:t>
                      </a:r>
                      <a:r>
                        <a:rPr lang="en-US" altLang="zh-CN" sz="1800" b="1" dirty="0" smtClean="0"/>
                        <a:t>2) roll screens </a:t>
                      </a:r>
                      <a:r>
                        <a:rPr lang="en-US" altLang="zh-CN" sz="1800" b="0" dirty="0" smtClean="0"/>
                        <a:t>at the Registration (created by sponsoring company)</a:t>
                      </a:r>
                      <a:r>
                        <a:rPr lang="en-US" altLang="zh-CN" sz="1800" b="0" dirty="0" smtClean="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800" b="0" dirty="0" smtClean="0">
                        <a:solidFill>
                          <a:prstClr val="black">
                            <a:lumMod val="75000"/>
                            <a:lumOff val="25000"/>
                          </a:prstClr>
                        </a:solidFill>
                        <a:latin typeface="微软雅黑" panose="020B0503020204020204" pitchFamily="34" charset="-122"/>
                        <a:ea typeface="微软雅黑" panose="020B0503020204020204" pitchFamily="34" charset="-122"/>
                      </a:endParaRPr>
                    </a:p>
                  </a:txBody>
                  <a:tcPr anchor="ctr"/>
                </a:tc>
              </a:tr>
              <a:tr h="716098">
                <a:tc>
                  <a:txBody>
                    <a:bodyPr/>
                    <a:lstStyle/>
                    <a:p>
                      <a:pPr algn="ctr"/>
                      <a:r>
                        <a:rPr lang="en-US" altLang="zh-CN" sz="1800" b="1" dirty="0" smtClean="0"/>
                        <a:t>5</a:t>
                      </a:r>
                      <a:endParaRPr lang="zh-CN" altLang="en-US" sz="1800" b="1" dirty="0"/>
                    </a:p>
                  </a:txBody>
                  <a:tcPr anchor="ctr"/>
                </a:tc>
                <a:tc>
                  <a:txBody>
                    <a:bodyPr/>
                    <a:lstStyle/>
                    <a:p>
                      <a:pPr marL="228600" indent="-228600" algn="l" fontAlgn="auto">
                        <a:lnSpc>
                          <a:spcPct val="120000"/>
                        </a:lnSpc>
                        <a:spcBef>
                          <a:spcPts val="0"/>
                        </a:spcBef>
                        <a:spcAft>
                          <a:spcPts val="0"/>
                        </a:spcAft>
                        <a:buNone/>
                        <a:defRPr/>
                      </a:pPr>
                      <a:r>
                        <a:rPr lang="en-US" altLang="zh-CN" sz="1800" b="0" dirty="0" smtClean="0"/>
                        <a:t>Two (2) full-page color advertisement  about your company in the</a:t>
                      </a:r>
                      <a:r>
                        <a:rPr lang="en-US" altLang="zh-CN" sz="1800" b="0" baseline="0" dirty="0" smtClean="0"/>
                        <a:t> </a:t>
                      </a:r>
                      <a:endParaRPr lang="en-US" altLang="zh-CN" sz="1800" b="0" baseline="0" dirty="0" smtClean="0"/>
                    </a:p>
                    <a:p>
                      <a:pPr marL="228600" indent="-228600" algn="l" fontAlgn="auto">
                        <a:lnSpc>
                          <a:spcPct val="120000"/>
                        </a:lnSpc>
                        <a:spcBef>
                          <a:spcPts val="0"/>
                        </a:spcBef>
                        <a:spcAft>
                          <a:spcPts val="0"/>
                        </a:spcAft>
                        <a:buNone/>
                        <a:defRPr/>
                      </a:pPr>
                      <a:r>
                        <a:rPr lang="en-US" altLang="zh-CN" sz="1800" b="1" dirty="0" smtClean="0"/>
                        <a:t>Conference Guide</a:t>
                      </a:r>
                      <a:r>
                        <a:rPr lang="en-US" altLang="zh-CN" sz="1800" b="1" baseline="0" dirty="0" smtClean="0"/>
                        <a:t> </a:t>
                      </a:r>
                      <a:r>
                        <a:rPr lang="en-US" altLang="zh-CN" sz="1800" b="0" dirty="0" smtClean="0"/>
                        <a:t>(created by sponsoring company). </a:t>
                      </a:r>
                      <a:endParaRPr lang="en-US" altLang="zh-CN" sz="1800" b="0" dirty="0" smtClean="0"/>
                    </a:p>
                  </a:txBody>
                  <a:tcPr anchor="ctr"/>
                </a:tc>
              </a:tr>
              <a:tr h="632739">
                <a:tc>
                  <a:txBody>
                    <a:bodyPr/>
                    <a:lstStyle/>
                    <a:p>
                      <a:pPr algn="ctr"/>
                      <a:r>
                        <a:rPr lang="en-US" altLang="zh-CN" sz="1800" b="1" dirty="0" smtClean="0"/>
                        <a:t>6</a:t>
                      </a:r>
                      <a:endParaRPr lang="zh-CN" altLang="en-US" sz="1800" b="1" dirty="0"/>
                    </a:p>
                  </a:txBody>
                  <a:tcPr anchor="ctr"/>
                </a:tc>
                <a:tc>
                  <a:txBody>
                    <a:bodyPr/>
                    <a:lstStyle/>
                    <a:p>
                      <a:pPr algn="l"/>
                      <a:r>
                        <a:rPr lang="en-US" altLang="zh-CN" sz="1800" b="0" dirty="0" smtClean="0"/>
                        <a:t>Logo and name of your company will be printed on every attendee’s </a:t>
                      </a:r>
                      <a:r>
                        <a:rPr lang="en-US" altLang="zh-CN" sz="1800" b="1" dirty="0" smtClean="0"/>
                        <a:t>delegate card</a:t>
                      </a:r>
                      <a:r>
                        <a:rPr lang="en-US" altLang="zh-CN" sz="1800" b="0" dirty="0" smtClean="0"/>
                        <a:t>. </a:t>
                      </a:r>
                      <a:endParaRPr lang="en-US" altLang="zh-CN" sz="1800" b="0" dirty="0" smtClean="0"/>
                    </a:p>
                  </a:txBody>
                  <a:tcPr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fltVal val="0.5"/>
                                          </p:val>
                                        </p:tav>
                                        <p:tav tm="100000">
                                          <p:val>
                                            <p:strVal val="#ppt_x"/>
                                          </p:val>
                                        </p:tav>
                                      </p:tavLst>
                                    </p:anim>
                                    <p:anim calcmode="lin" valueType="num">
                                      <p:cBhvr>
                                        <p:cTn id="18" dur="500" fill="hold"/>
                                        <p:tgtEl>
                                          <p:spTgt spid="1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68940" y="404664"/>
            <a:ext cx="3549690" cy="461665"/>
          </a:xfrm>
          <a:prstGeom prst="rect">
            <a:avLst/>
          </a:prstGeom>
        </p:spPr>
        <p:txBody>
          <a:bodyPr wrap="none">
            <a:spAutoFit/>
          </a:bodyPr>
          <a:lstStyle/>
          <a:p>
            <a:pPr algn="ctr">
              <a:defRPr/>
            </a:pPr>
            <a:r>
              <a:rPr lang="en-US" altLang="en-US" sz="2400" b="1" dirty="0" smtClean="0">
                <a:solidFill>
                  <a:schemeClr val="bg1"/>
                </a:solidFill>
                <a:latin typeface="微软雅黑" panose="020B0503020204020204" pitchFamily="34" charset="-122"/>
                <a:ea typeface="微软雅黑" panose="020B0503020204020204" pitchFamily="34" charset="-122"/>
              </a:rPr>
              <a:t>Sponsorship Program</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grpSp>
        <p:nvGrpSpPr>
          <p:cNvPr id="2" name="组合 11"/>
          <p:cNvGrpSpPr/>
          <p:nvPr/>
        </p:nvGrpSpPr>
        <p:grpSpPr bwMode="auto">
          <a:xfrm>
            <a:off x="757206" y="1124758"/>
            <a:ext cx="395784" cy="395784"/>
            <a:chOff x="431540" y="331631"/>
            <a:chExt cx="540060" cy="540060"/>
          </a:xfrm>
        </p:grpSpPr>
        <p:sp>
          <p:nvSpPr>
            <p:cNvPr id="6" name="矩形 9"/>
            <p:cNvSpPr>
              <a:spLocks noChangeArrowheads="1"/>
            </p:cNvSpPr>
            <p:nvPr/>
          </p:nvSpPr>
          <p:spPr bwMode="auto">
            <a:xfrm>
              <a:off x="431540" y="476672"/>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sp>
          <p:nvSpPr>
            <p:cNvPr id="7" name="矩形 10"/>
            <p:cNvSpPr>
              <a:spLocks noChangeArrowheads="1"/>
            </p:cNvSpPr>
            <p:nvPr/>
          </p:nvSpPr>
          <p:spPr bwMode="auto">
            <a:xfrm rot="-5400000">
              <a:off x="438388" y="475647"/>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grpSp>
      <p:sp>
        <p:nvSpPr>
          <p:cNvPr id="8" name="TextBox 5"/>
          <p:cNvSpPr txBox="1">
            <a:spLocks noChangeArrowheads="1"/>
          </p:cNvSpPr>
          <p:nvPr/>
        </p:nvSpPr>
        <p:spPr bwMode="auto">
          <a:xfrm>
            <a:off x="1234084" y="1106348"/>
            <a:ext cx="5570164" cy="400110"/>
          </a:xfrm>
          <a:prstGeom prst="rect">
            <a:avLst/>
          </a:prstGeom>
          <a:noFill/>
          <a:ln w="9525">
            <a:noFill/>
            <a:miter lim="800000"/>
          </a:ln>
        </p:spPr>
        <p:txBody>
          <a:bodyPr wrap="square">
            <a:spAutoFit/>
          </a:bodyPr>
          <a:lstStyle/>
          <a:p>
            <a:r>
              <a:rPr lang="en-US" altLang="zh-CN" sz="2000" b="1" dirty="0" smtClean="0">
                <a:latin typeface="微软雅黑" panose="020B0503020204020204" pitchFamily="34" charset="-122"/>
                <a:ea typeface="微软雅黑" panose="020B0503020204020204" pitchFamily="34" charset="-122"/>
              </a:rPr>
              <a:t>Principal Sponsor (only 1) </a:t>
            </a:r>
            <a:r>
              <a:rPr lang="zh-CN" altLang="en-US" sz="2000" b="1" dirty="0" smtClean="0">
                <a:solidFill>
                  <a:srgbClr val="0070C0"/>
                </a:solidFill>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USD30000</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1" name="矩形 93"/>
          <p:cNvSpPr/>
          <p:nvPr/>
        </p:nvSpPr>
        <p:spPr>
          <a:xfrm>
            <a:off x="539552" y="155679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矩形 93"/>
          <p:cNvSpPr/>
          <p:nvPr/>
        </p:nvSpPr>
        <p:spPr>
          <a:xfrm rot="10800000">
            <a:off x="7740352" y="6309320"/>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aphicFrame>
        <p:nvGraphicFramePr>
          <p:cNvPr id="14" name="表格 13"/>
          <p:cNvGraphicFramePr>
            <a:graphicFrameLocks noGrp="1"/>
          </p:cNvGraphicFramePr>
          <p:nvPr/>
        </p:nvGraphicFramePr>
        <p:xfrm>
          <a:off x="755576" y="1772816"/>
          <a:ext cx="7128792" cy="4695659"/>
        </p:xfrm>
        <a:graphic>
          <a:graphicData uri="http://schemas.openxmlformats.org/drawingml/2006/table">
            <a:tbl>
              <a:tblPr firstRow="1" bandRow="1">
                <a:tableStyleId>{3B4B98B0-60AC-42C2-AFA5-B58CD77FA1E5}</a:tableStyleId>
              </a:tblPr>
              <a:tblGrid>
                <a:gridCol w="650382"/>
                <a:gridCol w="6478410"/>
              </a:tblGrid>
              <a:tr h="893280">
                <a:tc>
                  <a:txBody>
                    <a:bodyPr/>
                    <a:lstStyle/>
                    <a:p>
                      <a:pPr marL="0" algn="ctr" defTabSz="685800" rtl="0" eaLnBrk="1" latinLnBrk="0" hangingPunct="1"/>
                      <a:r>
                        <a:rPr lang="en-US" altLang="zh-CN" sz="1800" b="1" kern="1200" dirty="0" smtClean="0">
                          <a:solidFill>
                            <a:schemeClr val="tx1"/>
                          </a:solidFill>
                          <a:latin typeface="+mn-lt"/>
                          <a:ea typeface="+mn-ea"/>
                          <a:cs typeface="+mn-cs"/>
                        </a:rPr>
                        <a:t>7</a:t>
                      </a:r>
                      <a:endParaRPr lang="zh-CN" altLang="en-US" sz="1800" b="1" kern="1200" dirty="0" smtClean="0">
                        <a:solidFill>
                          <a:schemeClr val="tx1"/>
                        </a:solidFill>
                        <a:latin typeface="+mn-lt"/>
                        <a:ea typeface="+mn-ea"/>
                        <a:cs typeface="+mn-cs"/>
                      </a:endParaRPr>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kern="1200" dirty="0" smtClean="0">
                          <a:solidFill>
                            <a:schemeClr val="tx1"/>
                          </a:solidFill>
                          <a:latin typeface="+mn-lt"/>
                          <a:ea typeface="+mn-ea"/>
                          <a:cs typeface="+mn-cs"/>
                        </a:rPr>
                        <a:t>Your company’s publicity material is allowed to be put  in </a:t>
                      </a:r>
                      <a:r>
                        <a:rPr lang="en-US" altLang="zh-CN" sz="1800" b="1" kern="1200" dirty="0" smtClean="0">
                          <a:solidFill>
                            <a:schemeClr val="tx1"/>
                          </a:solidFill>
                          <a:latin typeface="+mn-lt"/>
                          <a:ea typeface="+mn-ea"/>
                          <a:cs typeface="+mn-cs"/>
                        </a:rPr>
                        <a:t>conference handbag </a:t>
                      </a:r>
                      <a:r>
                        <a:rPr lang="en-US" altLang="zh-CN" sz="1800" b="0" kern="1200" dirty="0" smtClean="0">
                          <a:solidFill>
                            <a:schemeClr val="tx1"/>
                          </a:solidFill>
                          <a:latin typeface="+mn-lt"/>
                          <a:ea typeface="+mn-ea"/>
                          <a:cs typeface="+mn-cs"/>
                        </a:rPr>
                        <a:t>for every attendee(created by sponsoring company). </a:t>
                      </a:r>
                      <a:endParaRPr lang="en-US" altLang="zh-CN" sz="1800" b="0" kern="1200" dirty="0" smtClean="0">
                        <a:solidFill>
                          <a:schemeClr val="tx1"/>
                        </a:solidFill>
                        <a:latin typeface="+mn-lt"/>
                        <a:ea typeface="+mn-ea"/>
                        <a:cs typeface="+mn-cs"/>
                      </a:endParaRPr>
                    </a:p>
                  </a:txBody>
                  <a:tcPr anchor="ctr"/>
                </a:tc>
              </a:tr>
              <a:tr h="452843">
                <a:tc>
                  <a:txBody>
                    <a:bodyPr/>
                    <a:lstStyle/>
                    <a:p>
                      <a:pPr algn="ctr"/>
                      <a:r>
                        <a:rPr lang="en-US" altLang="zh-CN" sz="1800" b="1" dirty="0" smtClean="0"/>
                        <a:t>8</a:t>
                      </a:r>
                      <a:endParaRPr lang="zh-CN" altLang="en-US" sz="1800" b="1" dirty="0"/>
                    </a:p>
                  </a:txBody>
                  <a:tcPr anchor="ctr"/>
                </a:tc>
                <a:tc>
                  <a:txBody>
                    <a:bodyPr/>
                    <a:lstStyle/>
                    <a:p>
                      <a:pPr marL="228600" indent="-228600" algn="just" fontAlgn="auto">
                        <a:lnSpc>
                          <a:spcPct val="120000"/>
                        </a:lnSpc>
                        <a:spcBef>
                          <a:spcPts val="0"/>
                        </a:spcBef>
                        <a:spcAft>
                          <a:spcPts val="0"/>
                        </a:spcAft>
                        <a:buNone/>
                        <a:defRPr/>
                      </a:pPr>
                      <a:r>
                        <a:rPr lang="en-US" altLang="zh-CN" sz="1800" b="1" dirty="0" smtClean="0"/>
                        <a:t>Acknowledgement</a:t>
                      </a:r>
                      <a:r>
                        <a:rPr lang="en-US" altLang="zh-CN" sz="1800" dirty="0" smtClean="0"/>
                        <a:t> at the Opening Ceremony.</a:t>
                      </a:r>
                      <a:endParaRPr lang="en-US" altLang="zh-CN" sz="1800" dirty="0" smtClean="0"/>
                    </a:p>
                  </a:txBody>
                  <a:tcPr anchor="ctr"/>
                </a:tc>
              </a:tr>
              <a:tr h="632739">
                <a:tc>
                  <a:txBody>
                    <a:bodyPr/>
                    <a:lstStyle/>
                    <a:p>
                      <a:pPr algn="ctr"/>
                      <a:r>
                        <a:rPr lang="en-US" altLang="zh-CN" sz="1800" b="1" dirty="0" smtClean="0"/>
                        <a:t>9</a:t>
                      </a:r>
                      <a:endParaRPr lang="zh-CN" altLang="en-US" sz="1800" b="1" dirty="0"/>
                    </a:p>
                  </a:txBody>
                  <a:tcPr anchor="ctr"/>
                </a:tc>
                <a:tc>
                  <a:txBody>
                    <a:bodyPr/>
                    <a:lstStyle/>
                    <a:p>
                      <a:pPr marL="228600" indent="-228600" algn="just" fontAlgn="auto">
                        <a:lnSpc>
                          <a:spcPct val="120000"/>
                        </a:lnSpc>
                        <a:spcBef>
                          <a:spcPts val="0"/>
                        </a:spcBef>
                        <a:spcAft>
                          <a:spcPts val="0"/>
                        </a:spcAft>
                        <a:buNone/>
                        <a:defRPr/>
                      </a:pPr>
                      <a:r>
                        <a:rPr lang="en-US" altLang="zh-CN" sz="1800" b="1" dirty="0" smtClean="0"/>
                        <a:t>Video Advertisement </a:t>
                      </a:r>
                      <a:r>
                        <a:rPr lang="en-US" altLang="zh-CN" sz="1800" dirty="0" smtClean="0"/>
                        <a:t>exceeding 40 seconds will be played during t</a:t>
                      </a:r>
                      <a:endParaRPr lang="en-US" altLang="zh-CN" sz="1800" dirty="0" smtClean="0"/>
                    </a:p>
                    <a:p>
                      <a:pPr marL="228600" indent="-228600" algn="just" fontAlgn="auto">
                        <a:lnSpc>
                          <a:spcPct val="120000"/>
                        </a:lnSpc>
                        <a:spcBef>
                          <a:spcPts val="0"/>
                        </a:spcBef>
                        <a:spcAft>
                          <a:spcPts val="0"/>
                        </a:spcAft>
                        <a:buNone/>
                        <a:defRPr/>
                      </a:pPr>
                      <a:r>
                        <a:rPr lang="en-US" altLang="zh-CN" sz="1800" dirty="0" smtClean="0"/>
                        <a:t>he coffee break at every session (created by sponsoring company).</a:t>
                      </a:r>
                      <a:endParaRPr lang="en-US" altLang="zh-CN" sz="1800" dirty="0">
                        <a:solidFill>
                          <a:prstClr val="black">
                            <a:lumMod val="75000"/>
                            <a:lumOff val="25000"/>
                          </a:prstClr>
                        </a:solidFill>
                        <a:latin typeface="微软雅黑" panose="020B0503020204020204" pitchFamily="34" charset="-122"/>
                        <a:ea typeface="微软雅黑" panose="020B0503020204020204" pitchFamily="34" charset="-122"/>
                      </a:endParaRPr>
                    </a:p>
                  </a:txBody>
                  <a:tcPr anchor="ctr"/>
                </a:tc>
              </a:tr>
              <a:tr h="632739">
                <a:tc>
                  <a:txBody>
                    <a:bodyPr/>
                    <a:lstStyle/>
                    <a:p>
                      <a:pPr algn="ctr"/>
                      <a:r>
                        <a:rPr lang="en-US" altLang="zh-CN" sz="1800" b="1" dirty="0" smtClean="0"/>
                        <a:t>10</a:t>
                      </a:r>
                      <a:endParaRPr lang="zh-CN" altLang="en-US" sz="1800" b="1" dirty="0"/>
                    </a:p>
                  </a:txBody>
                  <a:tcPr anchor="ctr"/>
                </a:tc>
                <a:tc>
                  <a:txBody>
                    <a:bodyPr/>
                    <a:lstStyle/>
                    <a:p>
                      <a:pPr marL="228600" indent="-228600" algn="just" defTabSz="685800" rtl="0" eaLnBrk="1" fontAlgn="auto" latinLnBrk="0" hangingPunct="1">
                        <a:lnSpc>
                          <a:spcPct val="120000"/>
                        </a:lnSpc>
                        <a:spcBef>
                          <a:spcPts val="0"/>
                        </a:spcBef>
                        <a:spcAft>
                          <a:spcPts val="0"/>
                        </a:spcAft>
                        <a:buNone/>
                        <a:defRPr/>
                      </a:pPr>
                      <a:r>
                        <a:rPr lang="en-US" altLang="zh-CN" sz="1800" b="1" kern="1200" dirty="0" smtClean="0">
                          <a:solidFill>
                            <a:schemeClr val="tx1"/>
                          </a:solidFill>
                          <a:latin typeface="+mn-lt"/>
                          <a:ea typeface="+mn-ea"/>
                          <a:cs typeface="+mn-cs"/>
                        </a:rPr>
                        <a:t>Two (2)oral presentations </a:t>
                      </a:r>
                      <a:r>
                        <a:rPr lang="en-US" altLang="zh-CN" sz="1800" kern="1200" dirty="0" smtClean="0">
                          <a:solidFill>
                            <a:schemeClr val="tx1"/>
                          </a:solidFill>
                          <a:latin typeface="+mn-lt"/>
                          <a:ea typeface="+mn-ea"/>
                          <a:cs typeface="+mn-cs"/>
                        </a:rPr>
                        <a:t>will be arranged for your company</a:t>
                      </a:r>
                      <a:endParaRPr lang="en-US" altLang="zh-CN" sz="1800" kern="1200" dirty="0" smtClean="0">
                        <a:solidFill>
                          <a:schemeClr val="tx1"/>
                        </a:solidFill>
                        <a:latin typeface="+mn-lt"/>
                        <a:ea typeface="+mn-ea"/>
                        <a:cs typeface="+mn-cs"/>
                      </a:endParaRPr>
                    </a:p>
                    <a:p>
                      <a:pPr marL="228600" indent="-228600" algn="just" defTabSz="685800" rtl="0" eaLnBrk="1" fontAlgn="auto" latinLnBrk="0" hangingPunct="1">
                        <a:lnSpc>
                          <a:spcPct val="120000"/>
                        </a:lnSpc>
                        <a:spcBef>
                          <a:spcPts val="0"/>
                        </a:spcBef>
                        <a:spcAft>
                          <a:spcPts val="0"/>
                        </a:spcAft>
                        <a:buNone/>
                        <a:defRPr/>
                      </a:pPr>
                      <a:r>
                        <a:rPr lang="en-US" altLang="zh-CN" sz="1800" kern="1200" dirty="0" smtClean="0">
                          <a:solidFill>
                            <a:schemeClr val="tx1"/>
                          </a:solidFill>
                          <a:latin typeface="+mn-lt"/>
                          <a:ea typeface="+mn-ea"/>
                          <a:cs typeface="+mn-cs"/>
                        </a:rPr>
                        <a:t> during the conference.</a:t>
                      </a:r>
                      <a:endParaRPr lang="en-US" altLang="zh-CN" sz="1800" kern="1200" dirty="0" smtClean="0">
                        <a:solidFill>
                          <a:schemeClr val="tx1"/>
                        </a:solidFill>
                        <a:latin typeface="+mn-lt"/>
                        <a:ea typeface="+mn-ea"/>
                        <a:cs typeface="+mn-cs"/>
                      </a:endParaRPr>
                    </a:p>
                  </a:txBody>
                  <a:tcPr anchor="ctr"/>
                </a:tc>
              </a:tr>
              <a:tr h="716098">
                <a:tc>
                  <a:txBody>
                    <a:bodyPr/>
                    <a:lstStyle/>
                    <a:p>
                      <a:pPr algn="ctr"/>
                      <a:r>
                        <a:rPr lang="en-US" altLang="zh-CN" sz="1800" b="1" dirty="0" smtClean="0"/>
                        <a:t>11</a:t>
                      </a:r>
                      <a:endParaRPr lang="zh-CN" altLang="en-US" sz="1800" b="1" dirty="0"/>
                    </a:p>
                  </a:txBody>
                  <a:tcPr anchor="ctr"/>
                </a:tc>
                <a:tc>
                  <a:txBody>
                    <a:bodyPr/>
                    <a:lstStyle/>
                    <a:p>
                      <a:pPr marL="228600" indent="-228600" algn="just" fontAlgn="auto">
                        <a:lnSpc>
                          <a:spcPct val="120000"/>
                        </a:lnSpc>
                        <a:spcBef>
                          <a:spcPts val="0"/>
                        </a:spcBef>
                        <a:spcAft>
                          <a:spcPts val="0"/>
                        </a:spcAft>
                        <a:buNone/>
                        <a:defRPr/>
                      </a:pPr>
                      <a:r>
                        <a:rPr lang="en-US" altLang="zh-CN" sz="1800" dirty="0" smtClean="0"/>
                        <a:t>IFEDC would like to recommend some </a:t>
                      </a:r>
                      <a:r>
                        <a:rPr lang="en-US" altLang="zh-CN" sz="1800" b="1" dirty="0" smtClean="0"/>
                        <a:t>key customers </a:t>
                      </a:r>
                      <a:r>
                        <a:rPr lang="en-US" altLang="zh-CN" sz="1800" dirty="0" smtClean="0"/>
                        <a:t>to your</a:t>
                      </a:r>
                      <a:endParaRPr lang="en-US" altLang="zh-CN" sz="1800" dirty="0" smtClean="0"/>
                    </a:p>
                    <a:p>
                      <a:pPr marL="228600" indent="-228600" algn="just" fontAlgn="auto">
                        <a:lnSpc>
                          <a:spcPct val="120000"/>
                        </a:lnSpc>
                        <a:spcBef>
                          <a:spcPts val="0"/>
                        </a:spcBef>
                        <a:spcAft>
                          <a:spcPts val="0"/>
                        </a:spcAft>
                        <a:buNone/>
                        <a:defRPr/>
                      </a:pPr>
                      <a:r>
                        <a:rPr lang="en-US" altLang="zh-CN" sz="1800" dirty="0" smtClean="0"/>
                        <a:t> company.</a:t>
                      </a:r>
                      <a:endParaRPr lang="en-US" altLang="zh-CN" sz="1800" dirty="0" smtClean="0"/>
                    </a:p>
                  </a:txBody>
                  <a:tcPr anchor="ctr"/>
                </a:tc>
              </a:tr>
              <a:tr h="632739">
                <a:tc>
                  <a:txBody>
                    <a:bodyPr/>
                    <a:lstStyle/>
                    <a:p>
                      <a:pPr algn="ctr"/>
                      <a:r>
                        <a:rPr lang="en-US" altLang="zh-CN" sz="1800" b="1" dirty="0" smtClean="0"/>
                        <a:t>12</a:t>
                      </a:r>
                      <a:endParaRPr lang="zh-CN" altLang="en-US" sz="1800" b="1" dirty="0"/>
                    </a:p>
                  </a:txBody>
                  <a:tcPr anchor="ctr"/>
                </a:tc>
                <a:tc>
                  <a:txBody>
                    <a:bodyPr/>
                    <a:lstStyle/>
                    <a:p>
                      <a:pPr marL="228600" indent="-228600" algn="just" fontAlgn="auto">
                        <a:lnSpc>
                          <a:spcPct val="120000"/>
                        </a:lnSpc>
                        <a:spcBef>
                          <a:spcPts val="0"/>
                        </a:spcBef>
                        <a:spcAft>
                          <a:spcPts val="0"/>
                        </a:spcAft>
                        <a:buFontTx/>
                        <a:buNone/>
                        <a:defRPr/>
                      </a:pPr>
                      <a:r>
                        <a:rPr lang="en-US" altLang="zh-CN" sz="1800" dirty="0" smtClean="0"/>
                        <a:t>There will be a special report for IFEDC in China Petroleum Daily,</a:t>
                      </a:r>
                      <a:endParaRPr lang="en-US" altLang="zh-CN" sz="1800" dirty="0" smtClean="0"/>
                    </a:p>
                    <a:p>
                      <a:pPr marL="228600" indent="-228600" algn="just" fontAlgn="auto">
                        <a:lnSpc>
                          <a:spcPct val="120000"/>
                        </a:lnSpc>
                        <a:spcBef>
                          <a:spcPts val="0"/>
                        </a:spcBef>
                        <a:spcAft>
                          <a:spcPts val="0"/>
                        </a:spcAft>
                        <a:buFontTx/>
                        <a:buNone/>
                        <a:defRPr/>
                      </a:pPr>
                      <a:r>
                        <a:rPr lang="en-US" altLang="zh-CN" sz="1800" dirty="0" smtClean="0"/>
                        <a:t> and it will be reported by more than 30 </a:t>
                      </a:r>
                      <a:r>
                        <a:rPr lang="en-US" altLang="zh-CN" sz="1800" b="1" dirty="0" smtClean="0"/>
                        <a:t>professional medias</a:t>
                      </a:r>
                      <a:r>
                        <a:rPr lang="en-US" altLang="zh-CN" sz="1800" dirty="0" smtClean="0"/>
                        <a:t> at the </a:t>
                      </a:r>
                      <a:endParaRPr lang="en-US" altLang="zh-CN" sz="1800" dirty="0" smtClean="0"/>
                    </a:p>
                    <a:p>
                      <a:pPr marL="228600" indent="-228600" algn="just" fontAlgn="auto">
                        <a:lnSpc>
                          <a:spcPct val="120000"/>
                        </a:lnSpc>
                        <a:spcBef>
                          <a:spcPts val="0"/>
                        </a:spcBef>
                        <a:spcAft>
                          <a:spcPts val="0"/>
                        </a:spcAft>
                        <a:buFontTx/>
                        <a:buNone/>
                        <a:defRPr/>
                      </a:pPr>
                      <a:r>
                        <a:rPr lang="en-US" altLang="zh-CN" sz="1800" dirty="0" smtClean="0"/>
                        <a:t>same time.</a:t>
                      </a:r>
                      <a:endParaRPr lang="en-US" altLang="zh-CN" sz="1800" dirty="0" smtClean="0"/>
                    </a:p>
                  </a:txBody>
                  <a:tcPr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fltVal val="0.5"/>
                                          </p:val>
                                        </p:tav>
                                        <p:tav tm="100000">
                                          <p:val>
                                            <p:strVal val="#ppt_x"/>
                                          </p:val>
                                        </p:tav>
                                      </p:tavLst>
                                    </p:anim>
                                    <p:anim calcmode="lin" valueType="num">
                                      <p:cBhvr>
                                        <p:cTn id="18" dur="500" fill="hold"/>
                                        <p:tgtEl>
                                          <p:spTgt spid="1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68939" y="404664"/>
            <a:ext cx="3549690" cy="461665"/>
          </a:xfrm>
          <a:prstGeom prst="rect">
            <a:avLst/>
          </a:prstGeom>
        </p:spPr>
        <p:txBody>
          <a:bodyPr wrap="none">
            <a:spAutoFit/>
          </a:bodyPr>
          <a:lstStyle/>
          <a:p>
            <a:pPr algn="ctr">
              <a:defRPr/>
            </a:pPr>
            <a:r>
              <a:rPr lang="en-US" altLang="en-US" sz="2400" b="1" dirty="0" smtClean="0">
                <a:solidFill>
                  <a:schemeClr val="bg1"/>
                </a:solidFill>
                <a:latin typeface="微软雅黑" panose="020B0503020204020204" pitchFamily="34" charset="-122"/>
                <a:ea typeface="微软雅黑" panose="020B0503020204020204" pitchFamily="34" charset="-122"/>
              </a:rPr>
              <a:t>Sponsorship Program</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grpSp>
        <p:nvGrpSpPr>
          <p:cNvPr id="5" name="组合 11"/>
          <p:cNvGrpSpPr/>
          <p:nvPr/>
        </p:nvGrpSpPr>
        <p:grpSpPr bwMode="auto">
          <a:xfrm>
            <a:off x="757206" y="1322533"/>
            <a:ext cx="395784" cy="395784"/>
            <a:chOff x="431540" y="331631"/>
            <a:chExt cx="540060" cy="540060"/>
          </a:xfrm>
        </p:grpSpPr>
        <p:sp>
          <p:nvSpPr>
            <p:cNvPr id="6" name="矩形 9"/>
            <p:cNvSpPr>
              <a:spLocks noChangeArrowheads="1"/>
            </p:cNvSpPr>
            <p:nvPr/>
          </p:nvSpPr>
          <p:spPr bwMode="auto">
            <a:xfrm>
              <a:off x="431540" y="476672"/>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sp>
          <p:nvSpPr>
            <p:cNvPr id="7" name="矩形 10"/>
            <p:cNvSpPr>
              <a:spLocks noChangeArrowheads="1"/>
            </p:cNvSpPr>
            <p:nvPr/>
          </p:nvSpPr>
          <p:spPr bwMode="auto">
            <a:xfrm rot="-5400000">
              <a:off x="438388" y="475647"/>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grpSp>
      <p:sp>
        <p:nvSpPr>
          <p:cNvPr id="8" name="TextBox 5"/>
          <p:cNvSpPr txBox="1">
            <a:spLocks noChangeArrowheads="1"/>
          </p:cNvSpPr>
          <p:nvPr/>
        </p:nvSpPr>
        <p:spPr bwMode="auto">
          <a:xfrm>
            <a:off x="1234084" y="1304123"/>
            <a:ext cx="6866308" cy="400110"/>
          </a:xfrm>
          <a:prstGeom prst="rect">
            <a:avLst/>
          </a:prstGeom>
          <a:noFill/>
          <a:ln w="9525">
            <a:noFill/>
            <a:miter lim="800000"/>
          </a:ln>
        </p:spPr>
        <p:txBody>
          <a:bodyPr wrap="square">
            <a:spAutoFit/>
          </a:bodyPr>
          <a:lstStyle/>
          <a:p>
            <a:r>
              <a:rPr lang="en-US" altLang="zh-CN" sz="2000" b="1" dirty="0" smtClean="0">
                <a:latin typeface="微软雅黑" panose="020B0503020204020204" pitchFamily="34" charset="-122"/>
                <a:ea typeface="微软雅黑" panose="020B0503020204020204" pitchFamily="34" charset="-122"/>
              </a:rPr>
              <a:t>Welcome Reception Sponsor (only 1)</a:t>
            </a:r>
            <a:r>
              <a:rPr lang="zh-CN" altLang="en-US" sz="2000" b="1" dirty="0" smtClean="0">
                <a:solidFill>
                  <a:srgbClr val="0070C0"/>
                </a:solidFill>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USD18000</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1" name="矩形 93"/>
          <p:cNvSpPr/>
          <p:nvPr/>
        </p:nvSpPr>
        <p:spPr>
          <a:xfrm>
            <a:off x="755576" y="184482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矩形 93"/>
          <p:cNvSpPr/>
          <p:nvPr/>
        </p:nvSpPr>
        <p:spPr>
          <a:xfrm rot="10800000">
            <a:off x="8028384" y="623731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aphicFrame>
        <p:nvGraphicFramePr>
          <p:cNvPr id="13" name="表格 12"/>
          <p:cNvGraphicFramePr>
            <a:graphicFrameLocks noGrp="1"/>
          </p:cNvGraphicFramePr>
          <p:nvPr/>
        </p:nvGraphicFramePr>
        <p:xfrm>
          <a:off x="1043608" y="2060848"/>
          <a:ext cx="7128792" cy="4319603"/>
        </p:xfrm>
        <a:graphic>
          <a:graphicData uri="http://schemas.openxmlformats.org/drawingml/2006/table">
            <a:tbl>
              <a:tblPr firstRow="1" bandRow="1">
                <a:tableStyleId>{3B4B98B0-60AC-42C2-AFA5-B58CD77FA1E5}</a:tableStyleId>
              </a:tblPr>
              <a:tblGrid>
                <a:gridCol w="650382"/>
                <a:gridCol w="6478410"/>
              </a:tblGrid>
              <a:tr h="648072">
                <a:tc>
                  <a:txBody>
                    <a:bodyPr/>
                    <a:lstStyle/>
                    <a:p>
                      <a:pPr algn="ctr"/>
                      <a:r>
                        <a:rPr lang="en-US" altLang="zh-CN" sz="1800" b="1" dirty="0" smtClean="0"/>
                        <a:t>1</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dirty="0" smtClean="0"/>
                        <a:t>Your company’s name will be on  </a:t>
                      </a:r>
                      <a:r>
                        <a:rPr lang="en-US" altLang="zh-CN" sz="1800" b="0" kern="1200" dirty="0" smtClean="0">
                          <a:solidFill>
                            <a:schemeClr val="tx1"/>
                          </a:solidFill>
                          <a:latin typeface="+mn-lt"/>
                          <a:ea typeface="+mn-ea"/>
                          <a:cs typeface="+mn-cs"/>
                        </a:rPr>
                        <a:t>Welcome Reception </a:t>
                      </a:r>
                      <a:r>
                        <a:rPr lang="en-US" altLang="zh-CN" sz="1800" b="1" dirty="0" smtClean="0"/>
                        <a:t>background </a:t>
                      </a:r>
                      <a:r>
                        <a:rPr lang="en-US" altLang="zh-CN" sz="1800" b="0" kern="1200" dirty="0" smtClean="0">
                          <a:solidFill>
                            <a:schemeClr val="tx1"/>
                          </a:solidFill>
                          <a:latin typeface="+mn-lt"/>
                          <a:ea typeface="+mn-ea"/>
                          <a:cs typeface="+mn-cs"/>
                        </a:rPr>
                        <a:t>  at 2020 IFEDC</a:t>
                      </a:r>
                      <a:endParaRPr lang="en-US" altLang="zh-CN" sz="1800" b="0" dirty="0" smtClean="0"/>
                    </a:p>
                  </a:txBody>
                  <a:tcPr anchor="ctr"/>
                </a:tc>
              </a:tr>
              <a:tr h="452843">
                <a:tc>
                  <a:txBody>
                    <a:bodyPr/>
                    <a:lstStyle/>
                    <a:p>
                      <a:pPr algn="ctr"/>
                      <a:r>
                        <a:rPr lang="en-US" altLang="zh-CN" sz="1800" b="1" dirty="0" smtClean="0"/>
                        <a:t>2</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dirty="0" smtClean="0"/>
                        <a:t>Five(5) </a:t>
                      </a:r>
                      <a:r>
                        <a:rPr lang="en-US" altLang="zh-CN" sz="1800" b="1" dirty="0" smtClean="0"/>
                        <a:t>full conference registrations </a:t>
                      </a:r>
                      <a:r>
                        <a:rPr lang="en-US" altLang="zh-CN" sz="1800" b="0" dirty="0" smtClean="0"/>
                        <a:t>for your company personnel.</a:t>
                      </a:r>
                      <a:endParaRPr lang="en-US" altLang="zh-CN" sz="1800" b="0" dirty="0" smtClean="0"/>
                    </a:p>
                  </a:txBody>
                  <a:tcPr anchor="ctr"/>
                </a:tc>
              </a:tr>
              <a:tr h="632739">
                <a:tc>
                  <a:txBody>
                    <a:bodyPr/>
                    <a:lstStyle/>
                    <a:p>
                      <a:pPr algn="ctr"/>
                      <a:r>
                        <a:rPr lang="en-US" altLang="zh-CN" sz="1800" b="1" dirty="0" smtClean="0"/>
                        <a:t>3</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dirty="0" smtClean="0"/>
                        <a:t>Your company’s logo will be featured on </a:t>
                      </a:r>
                      <a:r>
                        <a:rPr lang="en-US" altLang="zh-CN" sz="1800" b="1" dirty="0" smtClean="0"/>
                        <a:t>IFEDC website </a:t>
                      </a:r>
                      <a:r>
                        <a:rPr lang="en-US" altLang="zh-CN" sz="1800" b="0" dirty="0" smtClean="0"/>
                        <a:t>with a hyperlink to your x company’s website for one(1) year</a:t>
                      </a:r>
                      <a:endParaRPr lang="en-US" altLang="zh-CN" sz="1800" b="0" dirty="0" smtClean="0"/>
                    </a:p>
                  </a:txBody>
                  <a:tcPr anchor="ctr"/>
                </a:tc>
              </a:tr>
              <a:tr h="632739">
                <a:tc>
                  <a:txBody>
                    <a:bodyPr/>
                    <a:lstStyle/>
                    <a:p>
                      <a:pPr algn="ctr"/>
                      <a:r>
                        <a:rPr lang="en-US" altLang="zh-CN" sz="1800" b="1" dirty="0" smtClean="0"/>
                        <a:t>4</a:t>
                      </a:r>
                      <a:endParaRPr lang="zh-CN" altLang="en-US" sz="1800" b="1" dirty="0"/>
                    </a:p>
                  </a:txBody>
                  <a:tcPr anchor="ctr"/>
                </a:tc>
                <a:tc>
                  <a:txBody>
                    <a:bodyPr/>
                    <a:lstStyle/>
                    <a:p>
                      <a:pPr marL="228600" indent="-228600" algn="l" fontAlgn="auto">
                        <a:lnSpc>
                          <a:spcPct val="120000"/>
                        </a:lnSpc>
                        <a:spcBef>
                          <a:spcPts val="0"/>
                        </a:spcBef>
                        <a:spcAft>
                          <a:spcPts val="0"/>
                        </a:spcAft>
                        <a:buNone/>
                        <a:defRPr/>
                      </a:pPr>
                      <a:r>
                        <a:rPr lang="en-US" altLang="zh-CN" sz="1800" b="0" dirty="0" smtClean="0"/>
                        <a:t>One (1) full-page color advertisement  about your company in the</a:t>
                      </a:r>
                      <a:r>
                        <a:rPr lang="en-US" altLang="zh-CN" sz="1800" b="0" baseline="0" dirty="0" smtClean="0"/>
                        <a:t> </a:t>
                      </a:r>
                      <a:endParaRPr lang="en-US" altLang="zh-CN" sz="1800" b="0" baseline="0" dirty="0" smtClean="0"/>
                    </a:p>
                    <a:p>
                      <a:pPr marL="228600" indent="-228600" algn="l" fontAlgn="auto">
                        <a:lnSpc>
                          <a:spcPct val="120000"/>
                        </a:lnSpc>
                        <a:spcBef>
                          <a:spcPts val="0"/>
                        </a:spcBef>
                        <a:spcAft>
                          <a:spcPts val="0"/>
                        </a:spcAft>
                        <a:buNone/>
                        <a:defRPr/>
                      </a:pPr>
                      <a:r>
                        <a:rPr lang="en-US" altLang="zh-CN" sz="1800" b="1" dirty="0" smtClean="0"/>
                        <a:t>Conference Guide</a:t>
                      </a:r>
                      <a:r>
                        <a:rPr lang="en-US" altLang="zh-CN" sz="1800" b="1" baseline="0" dirty="0" smtClean="0"/>
                        <a:t> </a:t>
                      </a:r>
                      <a:r>
                        <a:rPr lang="en-US" altLang="zh-CN" sz="1800" b="0" dirty="0" smtClean="0"/>
                        <a:t>(created by sponsoring company).</a:t>
                      </a:r>
                      <a:endParaRPr lang="en-US" altLang="zh-CN" sz="1800" b="0" dirty="0" smtClean="0"/>
                    </a:p>
                  </a:txBody>
                  <a:tcPr anchor="ctr"/>
                </a:tc>
              </a:tr>
              <a:tr h="716098">
                <a:tc>
                  <a:txBody>
                    <a:bodyPr/>
                    <a:lstStyle/>
                    <a:p>
                      <a:pPr algn="ctr"/>
                      <a:r>
                        <a:rPr lang="en-US" altLang="zh-CN" sz="1800" b="1" dirty="0" smtClean="0"/>
                        <a:t>5</a:t>
                      </a:r>
                      <a:endParaRPr lang="zh-CN" altLang="en-US" sz="1800" b="1" dirty="0"/>
                    </a:p>
                  </a:txBody>
                  <a:tcPr anchor="ctr"/>
                </a:tc>
                <a:tc>
                  <a:txBody>
                    <a:bodyPr/>
                    <a:lstStyle/>
                    <a:p>
                      <a:pPr marL="228600" marR="0" lvl="0" indent="-228600" algn="l" defTabSz="685800" rtl="0" eaLnBrk="1" fontAlgn="auto" latinLnBrk="0" hangingPunct="1">
                        <a:lnSpc>
                          <a:spcPct val="120000"/>
                        </a:lnSpc>
                        <a:spcBef>
                          <a:spcPts val="0"/>
                        </a:spcBef>
                        <a:spcAft>
                          <a:spcPts val="0"/>
                        </a:spcAft>
                        <a:buClrTx/>
                        <a:buSzTx/>
                        <a:buFontTx/>
                        <a:buNone/>
                        <a:defRPr/>
                      </a:pPr>
                      <a:r>
                        <a:rPr lang="en-US" altLang="zh-CN" sz="1800" b="1" kern="1200" dirty="0" smtClean="0">
                          <a:solidFill>
                            <a:schemeClr val="tx1"/>
                          </a:solidFill>
                          <a:latin typeface="+mn-lt"/>
                          <a:ea typeface="+mn-ea"/>
                          <a:cs typeface="+mn-cs"/>
                        </a:rPr>
                        <a:t>A  speech about 5 minutes </a:t>
                      </a:r>
                      <a:r>
                        <a:rPr lang="en-US" altLang="zh-CN" sz="1800" b="0" kern="1200" dirty="0" smtClean="0">
                          <a:solidFill>
                            <a:schemeClr val="tx1"/>
                          </a:solidFill>
                          <a:latin typeface="+mn-lt"/>
                          <a:ea typeface="+mn-ea"/>
                          <a:cs typeface="+mn-cs"/>
                        </a:rPr>
                        <a:t>for you to introduce your company at</a:t>
                      </a:r>
                      <a:endParaRPr lang="en-US" altLang="zh-CN" sz="1800" b="0" kern="1200" dirty="0" smtClean="0">
                        <a:solidFill>
                          <a:schemeClr val="tx1"/>
                        </a:solidFill>
                        <a:latin typeface="+mn-lt"/>
                        <a:ea typeface="+mn-ea"/>
                        <a:cs typeface="+mn-cs"/>
                      </a:endParaRPr>
                    </a:p>
                    <a:p>
                      <a:pPr marL="228600" marR="0" lvl="0" indent="-228600" algn="l" defTabSz="685800" rtl="0" eaLnBrk="1" fontAlgn="auto" latinLnBrk="0" hangingPunct="1">
                        <a:lnSpc>
                          <a:spcPct val="120000"/>
                        </a:lnSpc>
                        <a:spcBef>
                          <a:spcPts val="0"/>
                        </a:spcBef>
                        <a:spcAft>
                          <a:spcPts val="0"/>
                        </a:spcAft>
                        <a:buClrTx/>
                        <a:buSzTx/>
                        <a:buFontTx/>
                        <a:buNone/>
                        <a:defRPr/>
                      </a:pPr>
                      <a:r>
                        <a:rPr lang="en-US" altLang="zh-CN" sz="1800" b="0" kern="1200" dirty="0" smtClean="0">
                          <a:solidFill>
                            <a:schemeClr val="tx1"/>
                          </a:solidFill>
                          <a:latin typeface="+mn-lt"/>
                          <a:ea typeface="+mn-ea"/>
                          <a:cs typeface="+mn-cs"/>
                        </a:rPr>
                        <a:t>the Welcome Reception</a:t>
                      </a:r>
                      <a:endParaRPr lang="zh-CN" altLang="zh-CN" sz="1800" b="0" kern="1200" dirty="0" smtClean="0">
                        <a:solidFill>
                          <a:schemeClr val="tx1"/>
                        </a:solidFill>
                        <a:latin typeface="+mn-lt"/>
                        <a:ea typeface="+mn-ea"/>
                        <a:cs typeface="+mn-cs"/>
                      </a:endParaRPr>
                    </a:p>
                  </a:txBody>
                  <a:tcPr anchor="ctr"/>
                </a:tc>
              </a:tr>
              <a:tr h="632739">
                <a:tc>
                  <a:txBody>
                    <a:bodyPr/>
                    <a:lstStyle/>
                    <a:p>
                      <a:pPr algn="ctr"/>
                      <a:r>
                        <a:rPr lang="en-US" altLang="zh-CN" sz="1800" b="1" dirty="0" smtClean="0"/>
                        <a:t>6</a:t>
                      </a:r>
                      <a:endParaRPr lang="zh-CN" altLang="en-US" sz="1800" b="1" dirty="0"/>
                    </a:p>
                  </a:txBody>
                  <a:tcPr anchor="ctr"/>
                </a:tc>
                <a:tc>
                  <a:txBody>
                    <a:bodyPr/>
                    <a:lstStyle/>
                    <a:p>
                      <a:pPr marL="228600" indent="-228600" algn="just" fontAlgn="auto">
                        <a:lnSpc>
                          <a:spcPct val="120000"/>
                        </a:lnSpc>
                        <a:spcBef>
                          <a:spcPts val="0"/>
                        </a:spcBef>
                        <a:spcAft>
                          <a:spcPts val="0"/>
                        </a:spcAft>
                        <a:buFontTx/>
                        <a:buNone/>
                        <a:defRPr/>
                      </a:pPr>
                      <a:r>
                        <a:rPr lang="en-US" altLang="zh-CN" sz="1800" dirty="0" smtClean="0"/>
                        <a:t>There will be a special report for IFEDC in China Petroleum Daily,</a:t>
                      </a:r>
                      <a:endParaRPr lang="en-US" altLang="zh-CN" sz="1800" dirty="0" smtClean="0"/>
                    </a:p>
                    <a:p>
                      <a:pPr marL="228600" indent="-228600" algn="just" fontAlgn="auto">
                        <a:lnSpc>
                          <a:spcPct val="120000"/>
                        </a:lnSpc>
                        <a:spcBef>
                          <a:spcPts val="0"/>
                        </a:spcBef>
                        <a:spcAft>
                          <a:spcPts val="0"/>
                        </a:spcAft>
                        <a:buFontTx/>
                        <a:buNone/>
                        <a:defRPr/>
                      </a:pPr>
                      <a:r>
                        <a:rPr lang="en-US" altLang="zh-CN" sz="1800" dirty="0" smtClean="0"/>
                        <a:t> and it will be reported by more than 30 </a:t>
                      </a:r>
                      <a:r>
                        <a:rPr lang="en-US" altLang="zh-CN" sz="1800" b="1" dirty="0" smtClean="0"/>
                        <a:t>professional medias</a:t>
                      </a:r>
                      <a:r>
                        <a:rPr lang="en-US" altLang="zh-CN" sz="1800" dirty="0" smtClean="0"/>
                        <a:t> at the </a:t>
                      </a:r>
                      <a:endParaRPr lang="en-US" altLang="zh-CN" sz="1800" dirty="0" smtClean="0"/>
                    </a:p>
                    <a:p>
                      <a:pPr marL="228600" indent="-228600" algn="just" fontAlgn="auto">
                        <a:lnSpc>
                          <a:spcPct val="120000"/>
                        </a:lnSpc>
                        <a:spcBef>
                          <a:spcPts val="0"/>
                        </a:spcBef>
                        <a:spcAft>
                          <a:spcPts val="0"/>
                        </a:spcAft>
                        <a:buFontTx/>
                        <a:buNone/>
                        <a:defRPr/>
                      </a:pPr>
                      <a:r>
                        <a:rPr lang="en-US" altLang="zh-CN" sz="1800" dirty="0" smtClean="0"/>
                        <a:t>same time.</a:t>
                      </a:r>
                      <a:endParaRPr lang="en-US" altLang="zh-CN" sz="1800" dirty="0" smtClean="0"/>
                    </a:p>
                  </a:txBody>
                  <a:tcPr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fltVal val="0.5"/>
                                          </p:val>
                                        </p:tav>
                                        <p:tav tm="100000">
                                          <p:val>
                                            <p:strVal val="#ppt_x"/>
                                          </p:val>
                                        </p:tav>
                                      </p:tavLst>
                                    </p:anim>
                                    <p:anim calcmode="lin" valueType="num">
                                      <p:cBhvr>
                                        <p:cTn id="18" dur="500" fill="hold"/>
                                        <p:tgtEl>
                                          <p:spTgt spid="1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68939" y="404664"/>
            <a:ext cx="3549690" cy="461665"/>
          </a:xfrm>
          <a:prstGeom prst="rect">
            <a:avLst/>
          </a:prstGeom>
        </p:spPr>
        <p:txBody>
          <a:bodyPr wrap="none">
            <a:spAutoFit/>
          </a:bodyPr>
          <a:lstStyle/>
          <a:p>
            <a:pPr algn="ctr">
              <a:defRPr/>
            </a:pPr>
            <a:r>
              <a:rPr lang="en-US" altLang="en-US" sz="2400" b="1" dirty="0" smtClean="0">
                <a:solidFill>
                  <a:schemeClr val="bg1"/>
                </a:solidFill>
                <a:latin typeface="微软雅黑" panose="020B0503020204020204" pitchFamily="34" charset="-122"/>
                <a:ea typeface="微软雅黑" panose="020B0503020204020204" pitchFamily="34" charset="-122"/>
              </a:rPr>
              <a:t>Sponsorship Program</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grpSp>
        <p:nvGrpSpPr>
          <p:cNvPr id="2" name="组合 11"/>
          <p:cNvGrpSpPr/>
          <p:nvPr/>
        </p:nvGrpSpPr>
        <p:grpSpPr bwMode="auto">
          <a:xfrm>
            <a:off x="539552" y="1143154"/>
            <a:ext cx="395784" cy="395784"/>
            <a:chOff x="431540" y="331631"/>
            <a:chExt cx="540060" cy="540060"/>
          </a:xfrm>
        </p:grpSpPr>
        <p:sp>
          <p:nvSpPr>
            <p:cNvPr id="6" name="矩形 9"/>
            <p:cNvSpPr>
              <a:spLocks noChangeArrowheads="1"/>
            </p:cNvSpPr>
            <p:nvPr/>
          </p:nvSpPr>
          <p:spPr bwMode="auto">
            <a:xfrm>
              <a:off x="431540" y="476672"/>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sp>
          <p:nvSpPr>
            <p:cNvPr id="7" name="矩形 10"/>
            <p:cNvSpPr>
              <a:spLocks noChangeArrowheads="1"/>
            </p:cNvSpPr>
            <p:nvPr/>
          </p:nvSpPr>
          <p:spPr bwMode="auto">
            <a:xfrm rot="-5400000">
              <a:off x="438388" y="475647"/>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grpSp>
      <p:sp>
        <p:nvSpPr>
          <p:cNvPr id="8" name="TextBox 5"/>
          <p:cNvSpPr txBox="1">
            <a:spLocks noChangeArrowheads="1"/>
          </p:cNvSpPr>
          <p:nvPr/>
        </p:nvSpPr>
        <p:spPr bwMode="auto">
          <a:xfrm>
            <a:off x="1016430" y="1124744"/>
            <a:ext cx="6866308" cy="400110"/>
          </a:xfrm>
          <a:prstGeom prst="rect">
            <a:avLst/>
          </a:prstGeom>
          <a:noFill/>
          <a:ln w="9525">
            <a:noFill/>
            <a:miter lim="800000"/>
          </a:ln>
        </p:spPr>
        <p:txBody>
          <a:bodyPr wrap="square">
            <a:spAutoFit/>
          </a:bodyPr>
          <a:lstStyle/>
          <a:p>
            <a:r>
              <a:rPr lang="en-US" altLang="zh-CN" sz="2000" b="1" dirty="0" smtClean="0">
                <a:latin typeface="微软雅黑" panose="020B0503020204020204" pitchFamily="34" charset="-122"/>
                <a:ea typeface="微软雅黑" panose="020B0503020204020204" pitchFamily="34" charset="-122"/>
              </a:rPr>
              <a:t>Lunch Sponsor (only 2)</a:t>
            </a:r>
            <a:r>
              <a:rPr lang="zh-CN" altLang="en-US" sz="2000" b="1" dirty="0" smtClean="0">
                <a:solidFill>
                  <a:srgbClr val="0070C0"/>
                </a:solidFill>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 USD10000 for 1 day</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1" name="矩形 93"/>
          <p:cNvSpPr/>
          <p:nvPr/>
        </p:nvSpPr>
        <p:spPr>
          <a:xfrm>
            <a:off x="611560" y="1628800"/>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矩形 93"/>
          <p:cNvSpPr/>
          <p:nvPr/>
        </p:nvSpPr>
        <p:spPr>
          <a:xfrm rot="10800000">
            <a:off x="7956377" y="6309319"/>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aphicFrame>
        <p:nvGraphicFramePr>
          <p:cNvPr id="13" name="表格 12"/>
          <p:cNvGraphicFramePr>
            <a:graphicFrameLocks noGrp="1"/>
          </p:cNvGraphicFramePr>
          <p:nvPr/>
        </p:nvGraphicFramePr>
        <p:xfrm>
          <a:off x="899592" y="1795397"/>
          <a:ext cx="7128792" cy="4585931"/>
        </p:xfrm>
        <a:graphic>
          <a:graphicData uri="http://schemas.openxmlformats.org/drawingml/2006/table">
            <a:tbl>
              <a:tblPr firstRow="1" bandRow="1">
                <a:tableStyleId>{3B4B98B0-60AC-42C2-AFA5-B58CD77FA1E5}</a:tableStyleId>
              </a:tblPr>
              <a:tblGrid>
                <a:gridCol w="650382"/>
                <a:gridCol w="6478410"/>
              </a:tblGrid>
              <a:tr h="648072">
                <a:tc>
                  <a:txBody>
                    <a:bodyPr/>
                    <a:lstStyle/>
                    <a:p>
                      <a:pPr algn="ctr"/>
                      <a:r>
                        <a:rPr lang="en-US" altLang="zh-CN" sz="1800" b="1" dirty="0" smtClean="0"/>
                        <a:t>1</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kern="1200" dirty="0" smtClean="0">
                          <a:solidFill>
                            <a:schemeClr val="tx1"/>
                          </a:solidFill>
                          <a:latin typeface="+mn-lt"/>
                          <a:ea typeface="+mn-ea"/>
                          <a:cs typeface="+mn-cs"/>
                        </a:rPr>
                        <a:t>Your company’s publicity material(only 1 page) is allowed to be put  in </a:t>
                      </a:r>
                      <a:r>
                        <a:rPr lang="en-US" altLang="zh-CN" sz="1800" b="1" kern="1200" dirty="0" smtClean="0">
                          <a:solidFill>
                            <a:schemeClr val="tx1"/>
                          </a:solidFill>
                          <a:latin typeface="+mn-lt"/>
                          <a:ea typeface="+mn-ea"/>
                          <a:cs typeface="+mn-cs"/>
                        </a:rPr>
                        <a:t>conference handbag </a:t>
                      </a:r>
                      <a:r>
                        <a:rPr lang="en-US" altLang="zh-CN" sz="1800" b="0" kern="1200" dirty="0" smtClean="0">
                          <a:solidFill>
                            <a:schemeClr val="tx1"/>
                          </a:solidFill>
                          <a:latin typeface="+mn-lt"/>
                          <a:ea typeface="+mn-ea"/>
                          <a:cs typeface="+mn-cs"/>
                        </a:rPr>
                        <a:t>for every attendee(created by sponsoring company). </a:t>
                      </a:r>
                      <a:endParaRPr lang="en-US" altLang="zh-CN" sz="1800" b="0" kern="1200" dirty="0" smtClean="0">
                        <a:solidFill>
                          <a:schemeClr val="tx1"/>
                        </a:solidFill>
                        <a:latin typeface="+mn-lt"/>
                        <a:ea typeface="+mn-ea"/>
                        <a:cs typeface="+mn-cs"/>
                      </a:endParaRPr>
                    </a:p>
                  </a:txBody>
                  <a:tcPr anchor="ctr"/>
                </a:tc>
              </a:tr>
              <a:tr h="452843">
                <a:tc>
                  <a:txBody>
                    <a:bodyPr/>
                    <a:lstStyle/>
                    <a:p>
                      <a:pPr algn="ctr"/>
                      <a:r>
                        <a:rPr lang="en-US" altLang="zh-CN" sz="1800" b="1" dirty="0" smtClean="0"/>
                        <a:t>2</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dirty="0" smtClean="0"/>
                        <a:t>Three(3) </a:t>
                      </a:r>
                      <a:r>
                        <a:rPr lang="en-US" altLang="zh-CN" sz="1800" b="1" dirty="0" smtClean="0"/>
                        <a:t>full conference registrations </a:t>
                      </a:r>
                      <a:r>
                        <a:rPr lang="en-US" altLang="zh-CN" sz="1800" b="0" dirty="0" smtClean="0"/>
                        <a:t>for your company personnel.</a:t>
                      </a:r>
                      <a:endParaRPr lang="en-US" altLang="zh-CN" sz="1800" b="0" dirty="0" smtClean="0"/>
                    </a:p>
                  </a:txBody>
                  <a:tcPr anchor="ctr"/>
                </a:tc>
              </a:tr>
              <a:tr h="632739">
                <a:tc>
                  <a:txBody>
                    <a:bodyPr/>
                    <a:lstStyle/>
                    <a:p>
                      <a:pPr algn="ctr"/>
                      <a:r>
                        <a:rPr lang="en-US" altLang="zh-CN" sz="1800" b="1" dirty="0" smtClean="0"/>
                        <a:t>3</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dirty="0" smtClean="0"/>
                        <a:t>Your company’s logo will be featured on </a:t>
                      </a:r>
                      <a:r>
                        <a:rPr lang="en-US" altLang="zh-CN" sz="1800" b="1" dirty="0" smtClean="0"/>
                        <a:t>IFEDC website </a:t>
                      </a:r>
                      <a:r>
                        <a:rPr lang="en-US" altLang="zh-CN" sz="1800" b="0" dirty="0" smtClean="0"/>
                        <a:t>with a hyperlink to your company’s website for one(1) year.</a:t>
                      </a:r>
                      <a:endParaRPr lang="en-US" altLang="zh-CN" sz="1800" b="0" dirty="0" smtClean="0"/>
                    </a:p>
                  </a:txBody>
                  <a:tcPr anchor="ctr"/>
                </a:tc>
              </a:tr>
              <a:tr h="632739">
                <a:tc>
                  <a:txBody>
                    <a:bodyPr/>
                    <a:lstStyle/>
                    <a:p>
                      <a:pPr algn="ctr"/>
                      <a:r>
                        <a:rPr lang="en-US" altLang="zh-CN" sz="1800" b="1" dirty="0" smtClean="0"/>
                        <a:t>4</a:t>
                      </a:r>
                      <a:endParaRPr lang="zh-CN" altLang="en-US" sz="1800" b="1" dirty="0"/>
                    </a:p>
                  </a:txBody>
                  <a:tcPr anchor="ctr"/>
                </a:tc>
                <a:tc>
                  <a:txBody>
                    <a:bodyPr/>
                    <a:lstStyle/>
                    <a:p>
                      <a:pPr marL="228600" indent="-228600" algn="l" fontAlgn="auto">
                        <a:lnSpc>
                          <a:spcPct val="120000"/>
                        </a:lnSpc>
                        <a:spcBef>
                          <a:spcPts val="0"/>
                        </a:spcBef>
                        <a:spcAft>
                          <a:spcPts val="0"/>
                        </a:spcAft>
                        <a:buNone/>
                        <a:defRPr/>
                      </a:pPr>
                      <a:r>
                        <a:rPr lang="en-US" altLang="zh-CN" sz="1800" b="0" dirty="0" smtClean="0"/>
                        <a:t>One (1) full-page color advertisement  about your company in the</a:t>
                      </a:r>
                      <a:r>
                        <a:rPr lang="en-US" altLang="zh-CN" sz="1800" b="0" baseline="0" dirty="0" smtClean="0"/>
                        <a:t> </a:t>
                      </a:r>
                      <a:endParaRPr lang="en-US" altLang="zh-CN" sz="1800" b="0" baseline="0" dirty="0" smtClean="0"/>
                    </a:p>
                    <a:p>
                      <a:pPr marL="228600" indent="-228600" algn="l" fontAlgn="auto">
                        <a:lnSpc>
                          <a:spcPct val="120000"/>
                        </a:lnSpc>
                        <a:spcBef>
                          <a:spcPts val="0"/>
                        </a:spcBef>
                        <a:spcAft>
                          <a:spcPts val="0"/>
                        </a:spcAft>
                        <a:buNone/>
                        <a:defRPr/>
                      </a:pPr>
                      <a:r>
                        <a:rPr lang="en-US" altLang="zh-CN" sz="1800" b="1" dirty="0" smtClean="0"/>
                        <a:t>Conference Guide</a:t>
                      </a:r>
                      <a:r>
                        <a:rPr lang="en-US" altLang="zh-CN" sz="1800" b="1" baseline="0" dirty="0" smtClean="0"/>
                        <a:t> </a:t>
                      </a:r>
                      <a:r>
                        <a:rPr lang="en-US" altLang="zh-CN" sz="1800" b="0" dirty="0" smtClean="0"/>
                        <a:t>(created by sponsoring company).</a:t>
                      </a:r>
                      <a:endParaRPr lang="en-US" altLang="zh-CN" sz="1800" b="0" dirty="0" smtClean="0"/>
                    </a:p>
                  </a:txBody>
                  <a:tcPr anchor="ctr"/>
                </a:tc>
              </a:tr>
              <a:tr h="716098">
                <a:tc>
                  <a:txBody>
                    <a:bodyPr/>
                    <a:lstStyle/>
                    <a:p>
                      <a:pPr algn="ctr"/>
                      <a:r>
                        <a:rPr lang="en-US" altLang="zh-CN" sz="1800" b="1" dirty="0" smtClean="0"/>
                        <a:t>5</a:t>
                      </a:r>
                      <a:endParaRPr lang="zh-CN" altLang="en-US" sz="1800" b="1" dirty="0"/>
                    </a:p>
                  </a:txBody>
                  <a:tcPr anchor="ctr"/>
                </a:tc>
                <a:tc>
                  <a:txBody>
                    <a:bodyPr/>
                    <a:lstStyle/>
                    <a:p>
                      <a:pPr marL="228600" marR="0" lvl="0" indent="-228600" algn="l" defTabSz="685800" rtl="0" eaLnBrk="1" fontAlgn="auto" latinLnBrk="0" hangingPunct="1">
                        <a:lnSpc>
                          <a:spcPct val="120000"/>
                        </a:lnSpc>
                        <a:spcBef>
                          <a:spcPts val="0"/>
                        </a:spcBef>
                        <a:spcAft>
                          <a:spcPts val="0"/>
                        </a:spcAft>
                        <a:buClrTx/>
                        <a:buSzTx/>
                        <a:buFontTx/>
                        <a:buNone/>
                        <a:defRPr/>
                      </a:pPr>
                      <a:r>
                        <a:rPr lang="en-US" altLang="zh-CN" sz="1800" b="1" kern="1200" dirty="0" smtClean="0">
                          <a:solidFill>
                            <a:schemeClr val="tx1"/>
                          </a:solidFill>
                          <a:latin typeface="+mn-lt"/>
                          <a:ea typeface="+mn-ea"/>
                          <a:cs typeface="+mn-cs"/>
                        </a:rPr>
                        <a:t>A  speech about 5 minutes </a:t>
                      </a:r>
                      <a:r>
                        <a:rPr lang="en-US" altLang="zh-CN" sz="1800" b="0" kern="1200" dirty="0" smtClean="0">
                          <a:solidFill>
                            <a:schemeClr val="tx1"/>
                          </a:solidFill>
                          <a:latin typeface="+mn-lt"/>
                          <a:ea typeface="+mn-ea"/>
                          <a:cs typeface="+mn-cs"/>
                        </a:rPr>
                        <a:t>for you to introduce your company at</a:t>
                      </a:r>
                      <a:endParaRPr lang="en-US" altLang="zh-CN" sz="1800" b="0" kern="1200" dirty="0" smtClean="0">
                        <a:solidFill>
                          <a:schemeClr val="tx1"/>
                        </a:solidFill>
                        <a:latin typeface="+mn-lt"/>
                        <a:ea typeface="+mn-ea"/>
                        <a:cs typeface="+mn-cs"/>
                      </a:endParaRPr>
                    </a:p>
                    <a:p>
                      <a:pPr marL="228600" marR="0" lvl="0" indent="-228600" algn="l" defTabSz="685800" rtl="0" eaLnBrk="1" fontAlgn="auto" latinLnBrk="0" hangingPunct="1">
                        <a:lnSpc>
                          <a:spcPct val="120000"/>
                        </a:lnSpc>
                        <a:spcBef>
                          <a:spcPts val="0"/>
                        </a:spcBef>
                        <a:spcAft>
                          <a:spcPts val="0"/>
                        </a:spcAft>
                        <a:buClrTx/>
                        <a:buSzTx/>
                        <a:buFontTx/>
                        <a:buNone/>
                        <a:defRPr/>
                      </a:pPr>
                      <a:r>
                        <a:rPr lang="en-US" altLang="zh-CN" sz="1800" b="0" kern="1200" dirty="0" smtClean="0">
                          <a:solidFill>
                            <a:schemeClr val="tx1"/>
                          </a:solidFill>
                          <a:latin typeface="+mn-lt"/>
                          <a:ea typeface="+mn-ea"/>
                          <a:cs typeface="+mn-cs"/>
                        </a:rPr>
                        <a:t>the lunch</a:t>
                      </a:r>
                      <a:r>
                        <a:rPr lang="en-US" altLang="zh-CN" sz="1800" b="0" kern="1200" baseline="0" dirty="0" smtClean="0">
                          <a:solidFill>
                            <a:schemeClr val="tx1"/>
                          </a:solidFill>
                          <a:latin typeface="+mn-lt"/>
                          <a:ea typeface="+mn-ea"/>
                          <a:cs typeface="+mn-cs"/>
                        </a:rPr>
                        <a:t> time.</a:t>
                      </a:r>
                      <a:endParaRPr lang="zh-CN" altLang="zh-CN" sz="1800" b="0" kern="1200" dirty="0" smtClean="0">
                        <a:solidFill>
                          <a:schemeClr val="tx1"/>
                        </a:solidFill>
                        <a:latin typeface="+mn-lt"/>
                        <a:ea typeface="+mn-ea"/>
                        <a:cs typeface="+mn-cs"/>
                      </a:endParaRPr>
                    </a:p>
                  </a:txBody>
                  <a:tcPr anchor="ctr"/>
                </a:tc>
              </a:tr>
              <a:tr h="632739">
                <a:tc>
                  <a:txBody>
                    <a:bodyPr/>
                    <a:lstStyle/>
                    <a:p>
                      <a:pPr algn="ctr"/>
                      <a:r>
                        <a:rPr lang="en-US" altLang="zh-CN" sz="1800" b="1" dirty="0" smtClean="0"/>
                        <a:t>6</a:t>
                      </a:r>
                      <a:endParaRPr lang="zh-CN" altLang="en-US" sz="1800" b="1" dirty="0"/>
                    </a:p>
                  </a:txBody>
                  <a:tcPr anchor="ctr"/>
                </a:tc>
                <a:tc>
                  <a:txBody>
                    <a:bodyPr/>
                    <a:lstStyle/>
                    <a:p>
                      <a:pPr marL="228600" indent="-228600" algn="just" fontAlgn="auto">
                        <a:lnSpc>
                          <a:spcPct val="120000"/>
                        </a:lnSpc>
                        <a:spcBef>
                          <a:spcPts val="0"/>
                        </a:spcBef>
                        <a:spcAft>
                          <a:spcPts val="0"/>
                        </a:spcAft>
                        <a:buFontTx/>
                        <a:buNone/>
                        <a:defRPr/>
                      </a:pPr>
                      <a:r>
                        <a:rPr lang="en-US" altLang="zh-CN" sz="1800" dirty="0" smtClean="0"/>
                        <a:t>There will be a special report for IFEDC in China Petroleum Daily,</a:t>
                      </a:r>
                      <a:endParaRPr lang="en-US" altLang="zh-CN" sz="1800" dirty="0" smtClean="0"/>
                    </a:p>
                    <a:p>
                      <a:pPr marL="228600" indent="-228600" algn="just" fontAlgn="auto">
                        <a:lnSpc>
                          <a:spcPct val="120000"/>
                        </a:lnSpc>
                        <a:spcBef>
                          <a:spcPts val="0"/>
                        </a:spcBef>
                        <a:spcAft>
                          <a:spcPts val="0"/>
                        </a:spcAft>
                        <a:buFontTx/>
                        <a:buNone/>
                        <a:defRPr/>
                      </a:pPr>
                      <a:r>
                        <a:rPr lang="en-US" altLang="zh-CN" sz="1800" dirty="0" smtClean="0"/>
                        <a:t> and it will be reported by more than 30 </a:t>
                      </a:r>
                      <a:r>
                        <a:rPr lang="en-US" altLang="zh-CN" sz="1800" b="1" dirty="0" smtClean="0"/>
                        <a:t>professional medias</a:t>
                      </a:r>
                      <a:r>
                        <a:rPr lang="en-US" altLang="zh-CN" sz="1800" dirty="0" smtClean="0"/>
                        <a:t> at the </a:t>
                      </a:r>
                      <a:endParaRPr lang="en-US" altLang="zh-CN" sz="1800" dirty="0" smtClean="0"/>
                    </a:p>
                    <a:p>
                      <a:pPr marL="228600" indent="-228600" algn="just" fontAlgn="auto">
                        <a:lnSpc>
                          <a:spcPct val="120000"/>
                        </a:lnSpc>
                        <a:spcBef>
                          <a:spcPts val="0"/>
                        </a:spcBef>
                        <a:spcAft>
                          <a:spcPts val="0"/>
                        </a:spcAft>
                        <a:buFontTx/>
                        <a:buNone/>
                        <a:defRPr/>
                      </a:pPr>
                      <a:r>
                        <a:rPr lang="en-US" altLang="zh-CN" sz="1800" dirty="0" smtClean="0"/>
                        <a:t>same time.</a:t>
                      </a:r>
                      <a:endParaRPr lang="en-US" altLang="zh-CN" sz="1800" dirty="0" smtClean="0"/>
                    </a:p>
                  </a:txBody>
                  <a:tcPr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fltVal val="0.5"/>
                                          </p:val>
                                        </p:tav>
                                        <p:tav tm="100000">
                                          <p:val>
                                            <p:strVal val="#ppt_x"/>
                                          </p:val>
                                        </p:tav>
                                      </p:tavLst>
                                    </p:anim>
                                    <p:anim calcmode="lin" valueType="num">
                                      <p:cBhvr>
                                        <p:cTn id="18" dur="500" fill="hold"/>
                                        <p:tgtEl>
                                          <p:spTgt spid="1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467544" y="1340768"/>
            <a:ext cx="8310338" cy="4283020"/>
            <a:chOff x="898753" y="1738268"/>
            <a:chExt cx="7020780" cy="3618402"/>
          </a:xfrm>
          <a:solidFill>
            <a:schemeClr val="bg1">
              <a:lumMod val="95000"/>
            </a:schemeClr>
          </a:solidFill>
        </p:grpSpPr>
        <p:sp>
          <p:nvSpPr>
            <p:cNvPr id="20" name="Freeform 4"/>
            <p:cNvSpPr/>
            <p:nvPr/>
          </p:nvSpPr>
          <p:spPr bwMode="auto">
            <a:xfrm>
              <a:off x="4422774" y="4427681"/>
              <a:ext cx="249666" cy="258136"/>
            </a:xfrm>
            <a:custGeom>
              <a:avLst/>
              <a:gdLst/>
              <a:ahLst/>
              <a:cxnLst>
                <a:cxn ang="0">
                  <a:pos x="53" y="137"/>
                </a:cxn>
                <a:cxn ang="0">
                  <a:pos x="60" y="133"/>
                </a:cxn>
                <a:cxn ang="0">
                  <a:pos x="66" y="141"/>
                </a:cxn>
                <a:cxn ang="0">
                  <a:pos x="80" y="141"/>
                </a:cxn>
                <a:cxn ang="0">
                  <a:pos x="87" y="134"/>
                </a:cxn>
                <a:cxn ang="0">
                  <a:pos x="87" y="59"/>
                </a:cxn>
                <a:cxn ang="0">
                  <a:pos x="99" y="55"/>
                </a:cxn>
                <a:cxn ang="0">
                  <a:pos x="99" y="16"/>
                </a:cxn>
                <a:cxn ang="0">
                  <a:pos x="109" y="15"/>
                </a:cxn>
                <a:cxn ang="0">
                  <a:pos x="122" y="11"/>
                </a:cxn>
                <a:cxn ang="0">
                  <a:pos x="128" y="16"/>
                </a:cxn>
                <a:cxn ang="0">
                  <a:pos x="136" y="11"/>
                </a:cxn>
                <a:cxn ang="0">
                  <a:pos x="144" y="9"/>
                </a:cxn>
                <a:cxn ang="0">
                  <a:pos x="143" y="6"/>
                </a:cxn>
                <a:cxn ang="0">
                  <a:pos x="119" y="8"/>
                </a:cxn>
                <a:cxn ang="0">
                  <a:pos x="102" y="9"/>
                </a:cxn>
                <a:cxn ang="0">
                  <a:pos x="77" y="9"/>
                </a:cxn>
                <a:cxn ang="0">
                  <a:pos x="73" y="5"/>
                </a:cxn>
                <a:cxn ang="0">
                  <a:pos x="34" y="5"/>
                </a:cxn>
                <a:cxn ang="0">
                  <a:pos x="24" y="3"/>
                </a:cxn>
                <a:cxn ang="0">
                  <a:pos x="13" y="2"/>
                </a:cxn>
                <a:cxn ang="0">
                  <a:pos x="8" y="0"/>
                </a:cxn>
                <a:cxn ang="0">
                  <a:pos x="4" y="3"/>
                </a:cxn>
                <a:cxn ang="0">
                  <a:pos x="1" y="3"/>
                </a:cxn>
                <a:cxn ang="0">
                  <a:pos x="7" y="18"/>
                </a:cxn>
                <a:cxn ang="0">
                  <a:pos x="18" y="41"/>
                </a:cxn>
                <a:cxn ang="0">
                  <a:pos x="29" y="65"/>
                </a:cxn>
                <a:cxn ang="0">
                  <a:pos x="30" y="84"/>
                </a:cxn>
                <a:cxn ang="0">
                  <a:pos x="34" y="101"/>
                </a:cxn>
                <a:cxn ang="0">
                  <a:pos x="42" y="129"/>
                </a:cxn>
                <a:cxn ang="0">
                  <a:pos x="49" y="138"/>
                </a:cxn>
                <a:cxn ang="0">
                  <a:pos x="53" y="137"/>
                </a:cxn>
              </a:cxnLst>
              <a:rect l="0" t="0" r="r" b="b"/>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 name="Freeform 5"/>
            <p:cNvSpPr/>
            <p:nvPr/>
          </p:nvSpPr>
          <p:spPr bwMode="auto">
            <a:xfrm>
              <a:off x="4672440" y="4397666"/>
              <a:ext cx="154965" cy="141074"/>
            </a:xfrm>
            <a:custGeom>
              <a:avLst/>
              <a:gdLst/>
              <a:ahLst/>
              <a:cxnLst>
                <a:cxn ang="0">
                  <a:pos x="59" y="4"/>
                </a:cxn>
                <a:cxn ang="0">
                  <a:pos x="58" y="0"/>
                </a:cxn>
                <a:cxn ang="0">
                  <a:pos x="48" y="0"/>
                </a:cxn>
                <a:cxn ang="0">
                  <a:pos x="42" y="6"/>
                </a:cxn>
                <a:cxn ang="0">
                  <a:pos x="31" y="14"/>
                </a:cxn>
                <a:cxn ang="0">
                  <a:pos x="20" y="27"/>
                </a:cxn>
                <a:cxn ang="0">
                  <a:pos x="5" y="24"/>
                </a:cxn>
                <a:cxn ang="0">
                  <a:pos x="0" y="25"/>
                </a:cxn>
                <a:cxn ang="0">
                  <a:pos x="6" y="31"/>
                </a:cxn>
                <a:cxn ang="0">
                  <a:pos x="12" y="45"/>
                </a:cxn>
                <a:cxn ang="0">
                  <a:pos x="23" y="53"/>
                </a:cxn>
                <a:cxn ang="0">
                  <a:pos x="28" y="61"/>
                </a:cxn>
                <a:cxn ang="0">
                  <a:pos x="36" y="69"/>
                </a:cxn>
                <a:cxn ang="0">
                  <a:pos x="44" y="74"/>
                </a:cxn>
                <a:cxn ang="0">
                  <a:pos x="55" y="76"/>
                </a:cxn>
                <a:cxn ang="0">
                  <a:pos x="67" y="78"/>
                </a:cxn>
                <a:cxn ang="0">
                  <a:pos x="79" y="67"/>
                </a:cxn>
                <a:cxn ang="0">
                  <a:pos x="82" y="56"/>
                </a:cxn>
                <a:cxn ang="0">
                  <a:pos x="88" y="48"/>
                </a:cxn>
                <a:cxn ang="0">
                  <a:pos x="84" y="39"/>
                </a:cxn>
                <a:cxn ang="0">
                  <a:pos x="87" y="29"/>
                </a:cxn>
                <a:cxn ang="0">
                  <a:pos x="87" y="12"/>
                </a:cxn>
                <a:cxn ang="0">
                  <a:pos x="74" y="7"/>
                </a:cxn>
                <a:cxn ang="0">
                  <a:pos x="59" y="4"/>
                </a:cxn>
              </a:cxnLst>
              <a:rect l="0" t="0" r="r" b="b"/>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7" name="Freeform 6"/>
            <p:cNvSpPr/>
            <p:nvPr/>
          </p:nvSpPr>
          <p:spPr bwMode="auto">
            <a:xfrm>
              <a:off x="4573434" y="4444190"/>
              <a:ext cx="175053" cy="196604"/>
            </a:xfrm>
            <a:custGeom>
              <a:avLst/>
              <a:gdLst/>
              <a:ahLst/>
              <a:cxnLst>
                <a:cxn ang="0">
                  <a:pos x="93" y="44"/>
                </a:cxn>
                <a:cxn ang="0">
                  <a:pos x="85" y="36"/>
                </a:cxn>
                <a:cxn ang="0">
                  <a:pos x="80" y="28"/>
                </a:cxn>
                <a:cxn ang="0">
                  <a:pos x="69" y="20"/>
                </a:cxn>
                <a:cxn ang="0">
                  <a:pos x="63" y="6"/>
                </a:cxn>
                <a:cxn ang="0">
                  <a:pos x="57" y="0"/>
                </a:cxn>
                <a:cxn ang="0">
                  <a:pos x="49" y="2"/>
                </a:cxn>
                <a:cxn ang="0">
                  <a:pos x="41" y="7"/>
                </a:cxn>
                <a:cxn ang="0">
                  <a:pos x="35" y="2"/>
                </a:cxn>
                <a:cxn ang="0">
                  <a:pos x="22" y="6"/>
                </a:cxn>
                <a:cxn ang="0">
                  <a:pos x="12" y="7"/>
                </a:cxn>
                <a:cxn ang="0">
                  <a:pos x="12" y="46"/>
                </a:cxn>
                <a:cxn ang="0">
                  <a:pos x="0" y="50"/>
                </a:cxn>
                <a:cxn ang="0">
                  <a:pos x="0" y="83"/>
                </a:cxn>
                <a:cxn ang="0">
                  <a:pos x="6" y="87"/>
                </a:cxn>
                <a:cxn ang="0">
                  <a:pos x="9" y="100"/>
                </a:cxn>
                <a:cxn ang="0">
                  <a:pos x="7" y="102"/>
                </a:cxn>
                <a:cxn ang="0">
                  <a:pos x="9" y="107"/>
                </a:cxn>
                <a:cxn ang="0">
                  <a:pos x="20" y="107"/>
                </a:cxn>
                <a:cxn ang="0">
                  <a:pos x="31" y="95"/>
                </a:cxn>
                <a:cxn ang="0">
                  <a:pos x="38" y="89"/>
                </a:cxn>
                <a:cxn ang="0">
                  <a:pos x="52" y="93"/>
                </a:cxn>
                <a:cxn ang="0">
                  <a:pos x="62" y="88"/>
                </a:cxn>
                <a:cxn ang="0">
                  <a:pos x="67" y="80"/>
                </a:cxn>
                <a:cxn ang="0">
                  <a:pos x="76" y="73"/>
                </a:cxn>
                <a:cxn ang="0">
                  <a:pos x="81" y="65"/>
                </a:cxn>
                <a:cxn ang="0">
                  <a:pos x="90" y="59"/>
                </a:cxn>
                <a:cxn ang="0">
                  <a:pos x="97" y="55"/>
                </a:cxn>
                <a:cxn ang="0">
                  <a:pos x="101" y="49"/>
                </a:cxn>
                <a:cxn ang="0">
                  <a:pos x="101" y="49"/>
                </a:cxn>
                <a:cxn ang="0">
                  <a:pos x="93" y="44"/>
                </a:cxn>
              </a:cxnLst>
              <a:rect l="0" t="0" r="r" b="b"/>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9" name="Freeform 7"/>
            <p:cNvSpPr/>
            <p:nvPr/>
          </p:nvSpPr>
          <p:spPr bwMode="auto">
            <a:xfrm>
              <a:off x="4778620" y="4613779"/>
              <a:ext cx="27263" cy="34518"/>
            </a:xfrm>
            <a:custGeom>
              <a:avLst/>
              <a:gdLst/>
              <a:ahLst/>
              <a:cxnLst>
                <a:cxn ang="0">
                  <a:pos x="7" y="0"/>
                </a:cxn>
                <a:cxn ang="0">
                  <a:pos x="0" y="8"/>
                </a:cxn>
                <a:cxn ang="0">
                  <a:pos x="7" y="19"/>
                </a:cxn>
                <a:cxn ang="0">
                  <a:pos x="13" y="16"/>
                </a:cxn>
                <a:cxn ang="0">
                  <a:pos x="15" y="13"/>
                </a:cxn>
                <a:cxn ang="0">
                  <a:pos x="14" y="3"/>
                </a:cxn>
                <a:cxn ang="0">
                  <a:pos x="7" y="0"/>
                </a:cxn>
              </a:cxnLst>
              <a:rect l="0" t="0" r="r" b="b"/>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1" name="Freeform 8"/>
            <p:cNvSpPr/>
            <p:nvPr/>
          </p:nvSpPr>
          <p:spPr bwMode="auto">
            <a:xfrm>
              <a:off x="4708312" y="4670809"/>
              <a:ext cx="43046" cy="51027"/>
            </a:xfrm>
            <a:custGeom>
              <a:avLst/>
              <a:gdLst/>
              <a:ahLst/>
              <a:cxnLst>
                <a:cxn ang="0">
                  <a:pos x="18" y="3"/>
                </a:cxn>
                <a:cxn ang="0">
                  <a:pos x="7" y="8"/>
                </a:cxn>
                <a:cxn ang="0">
                  <a:pos x="0" y="18"/>
                </a:cxn>
                <a:cxn ang="0">
                  <a:pos x="7" y="27"/>
                </a:cxn>
                <a:cxn ang="0">
                  <a:pos x="11" y="28"/>
                </a:cxn>
                <a:cxn ang="0">
                  <a:pos x="14" y="22"/>
                </a:cxn>
                <a:cxn ang="0">
                  <a:pos x="21" y="20"/>
                </a:cxn>
                <a:cxn ang="0">
                  <a:pos x="25" y="12"/>
                </a:cxn>
                <a:cxn ang="0">
                  <a:pos x="18" y="3"/>
                </a:cxn>
              </a:cxnLst>
              <a:rect l="0" t="0" r="r" b="b"/>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2" name="Freeform 9"/>
            <p:cNvSpPr>
              <a:spLocks noEditPoints="1"/>
            </p:cNvSpPr>
            <p:nvPr/>
          </p:nvSpPr>
          <p:spPr bwMode="auto">
            <a:xfrm>
              <a:off x="4507431" y="4531236"/>
              <a:ext cx="312800" cy="288152"/>
            </a:xfrm>
            <a:custGeom>
              <a:avLst/>
              <a:gdLst/>
              <a:ahLst/>
              <a:cxnLst>
                <a:cxn ang="0">
                  <a:pos x="172" y="59"/>
                </a:cxn>
                <a:cxn ang="0">
                  <a:pos x="172" y="58"/>
                </a:cxn>
                <a:cxn ang="0">
                  <a:pos x="170" y="61"/>
                </a:cxn>
                <a:cxn ang="0">
                  <a:pos x="164" y="64"/>
                </a:cxn>
                <a:cxn ang="0">
                  <a:pos x="157" y="53"/>
                </a:cxn>
                <a:cxn ang="0">
                  <a:pos x="164" y="45"/>
                </a:cxn>
                <a:cxn ang="0">
                  <a:pos x="171" y="48"/>
                </a:cxn>
                <a:cxn ang="0">
                  <a:pos x="171" y="46"/>
                </a:cxn>
                <a:cxn ang="0">
                  <a:pos x="170" y="26"/>
                </a:cxn>
                <a:cxn ang="0">
                  <a:pos x="163" y="5"/>
                </a:cxn>
                <a:cxn ang="0">
                  <a:pos x="150" y="2"/>
                </a:cxn>
                <a:cxn ang="0">
                  <a:pos x="139" y="0"/>
                </a:cxn>
                <a:cxn ang="0">
                  <a:pos x="135" y="6"/>
                </a:cxn>
                <a:cxn ang="0">
                  <a:pos x="128" y="10"/>
                </a:cxn>
                <a:cxn ang="0">
                  <a:pos x="119" y="16"/>
                </a:cxn>
                <a:cxn ang="0">
                  <a:pos x="114" y="24"/>
                </a:cxn>
                <a:cxn ang="0">
                  <a:pos x="105" y="31"/>
                </a:cxn>
                <a:cxn ang="0">
                  <a:pos x="100" y="39"/>
                </a:cxn>
                <a:cxn ang="0">
                  <a:pos x="90" y="44"/>
                </a:cxn>
                <a:cxn ang="0">
                  <a:pos x="76" y="40"/>
                </a:cxn>
                <a:cxn ang="0">
                  <a:pos x="69" y="46"/>
                </a:cxn>
                <a:cxn ang="0">
                  <a:pos x="58" y="58"/>
                </a:cxn>
                <a:cxn ang="0">
                  <a:pos x="47" y="58"/>
                </a:cxn>
                <a:cxn ang="0">
                  <a:pos x="45" y="53"/>
                </a:cxn>
                <a:cxn ang="0">
                  <a:pos x="47" y="51"/>
                </a:cxn>
                <a:cxn ang="0">
                  <a:pos x="44" y="38"/>
                </a:cxn>
                <a:cxn ang="0">
                  <a:pos x="38" y="34"/>
                </a:cxn>
                <a:cxn ang="0">
                  <a:pos x="38" y="76"/>
                </a:cxn>
                <a:cxn ang="0">
                  <a:pos x="31" y="83"/>
                </a:cxn>
                <a:cxn ang="0">
                  <a:pos x="17" y="83"/>
                </a:cxn>
                <a:cxn ang="0">
                  <a:pos x="11" y="75"/>
                </a:cxn>
                <a:cxn ang="0">
                  <a:pos x="4" y="79"/>
                </a:cxn>
                <a:cxn ang="0">
                  <a:pos x="0" y="80"/>
                </a:cxn>
                <a:cxn ang="0">
                  <a:pos x="8" y="98"/>
                </a:cxn>
                <a:cxn ang="0">
                  <a:pos x="19" y="120"/>
                </a:cxn>
                <a:cxn ang="0">
                  <a:pos x="19" y="131"/>
                </a:cxn>
                <a:cxn ang="0">
                  <a:pos x="19" y="140"/>
                </a:cxn>
                <a:cxn ang="0">
                  <a:pos x="23" y="149"/>
                </a:cxn>
                <a:cxn ang="0">
                  <a:pos x="27" y="152"/>
                </a:cxn>
                <a:cxn ang="0">
                  <a:pos x="33" y="157"/>
                </a:cxn>
                <a:cxn ang="0">
                  <a:pos x="41" y="157"/>
                </a:cxn>
                <a:cxn ang="0">
                  <a:pos x="54" y="153"/>
                </a:cxn>
                <a:cxn ang="0">
                  <a:pos x="64" y="149"/>
                </a:cxn>
                <a:cxn ang="0">
                  <a:pos x="82" y="149"/>
                </a:cxn>
                <a:cxn ang="0">
                  <a:pos x="93" y="147"/>
                </a:cxn>
                <a:cxn ang="0">
                  <a:pos x="100" y="146"/>
                </a:cxn>
                <a:cxn ang="0">
                  <a:pos x="109" y="143"/>
                </a:cxn>
                <a:cxn ang="0">
                  <a:pos x="132" y="128"/>
                </a:cxn>
                <a:cxn ang="0">
                  <a:pos x="159" y="95"/>
                </a:cxn>
                <a:cxn ang="0">
                  <a:pos x="175" y="77"/>
                </a:cxn>
                <a:cxn ang="0">
                  <a:pos x="181" y="59"/>
                </a:cxn>
                <a:cxn ang="0">
                  <a:pos x="172" y="59"/>
                </a:cxn>
                <a:cxn ang="0">
                  <a:pos x="137" y="97"/>
                </a:cxn>
                <a:cxn ang="0">
                  <a:pos x="130" y="99"/>
                </a:cxn>
                <a:cxn ang="0">
                  <a:pos x="127" y="105"/>
                </a:cxn>
                <a:cxn ang="0">
                  <a:pos x="123" y="104"/>
                </a:cxn>
                <a:cxn ang="0">
                  <a:pos x="116" y="95"/>
                </a:cxn>
                <a:cxn ang="0">
                  <a:pos x="123" y="85"/>
                </a:cxn>
                <a:cxn ang="0">
                  <a:pos x="134" y="80"/>
                </a:cxn>
                <a:cxn ang="0">
                  <a:pos x="141" y="89"/>
                </a:cxn>
                <a:cxn ang="0">
                  <a:pos x="137" y="97"/>
                </a:cxn>
              </a:cxnLst>
              <a:rect l="0" t="0" r="r" b="b"/>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3" name="Freeform 10"/>
            <p:cNvSpPr/>
            <p:nvPr/>
          </p:nvSpPr>
          <p:spPr bwMode="auto">
            <a:xfrm>
              <a:off x="4422774" y="4193558"/>
              <a:ext cx="228144" cy="253634"/>
            </a:xfrm>
            <a:custGeom>
              <a:avLst/>
              <a:gdLst/>
              <a:ahLst/>
              <a:cxnLst>
                <a:cxn ang="0">
                  <a:pos x="8" y="129"/>
                </a:cxn>
                <a:cxn ang="0">
                  <a:pos x="13" y="131"/>
                </a:cxn>
                <a:cxn ang="0">
                  <a:pos x="24" y="132"/>
                </a:cxn>
                <a:cxn ang="0">
                  <a:pos x="34" y="134"/>
                </a:cxn>
                <a:cxn ang="0">
                  <a:pos x="73" y="134"/>
                </a:cxn>
                <a:cxn ang="0">
                  <a:pos x="77" y="138"/>
                </a:cxn>
                <a:cxn ang="0">
                  <a:pos x="102" y="138"/>
                </a:cxn>
                <a:cxn ang="0">
                  <a:pos x="119" y="137"/>
                </a:cxn>
                <a:cxn ang="0">
                  <a:pos x="122" y="136"/>
                </a:cxn>
                <a:cxn ang="0">
                  <a:pos x="109" y="119"/>
                </a:cxn>
                <a:cxn ang="0">
                  <a:pos x="110" y="81"/>
                </a:cxn>
                <a:cxn ang="0">
                  <a:pos x="127" y="82"/>
                </a:cxn>
                <a:cxn ang="0">
                  <a:pos x="130" y="79"/>
                </a:cxn>
                <a:cxn ang="0">
                  <a:pos x="132" y="57"/>
                </a:cxn>
                <a:cxn ang="0">
                  <a:pos x="129" y="57"/>
                </a:cxn>
                <a:cxn ang="0">
                  <a:pos x="119" y="58"/>
                </a:cxn>
                <a:cxn ang="0">
                  <a:pos x="113" y="61"/>
                </a:cxn>
                <a:cxn ang="0">
                  <a:pos x="113" y="52"/>
                </a:cxn>
                <a:cxn ang="0">
                  <a:pos x="108" y="43"/>
                </a:cxn>
                <a:cxn ang="0">
                  <a:pos x="109" y="27"/>
                </a:cxn>
                <a:cxn ang="0">
                  <a:pos x="107" y="18"/>
                </a:cxn>
                <a:cxn ang="0">
                  <a:pos x="100" y="16"/>
                </a:cxn>
                <a:cxn ang="0">
                  <a:pos x="94" y="14"/>
                </a:cxn>
                <a:cxn ang="0">
                  <a:pos x="85" y="14"/>
                </a:cxn>
                <a:cxn ang="0">
                  <a:pos x="81" y="24"/>
                </a:cxn>
                <a:cxn ang="0">
                  <a:pos x="68" y="26"/>
                </a:cxn>
                <a:cxn ang="0">
                  <a:pos x="58" y="19"/>
                </a:cxn>
                <a:cxn ang="0">
                  <a:pos x="54" y="10"/>
                </a:cxn>
                <a:cxn ang="0">
                  <a:pos x="52" y="1"/>
                </a:cxn>
                <a:cxn ang="0">
                  <a:pos x="15" y="1"/>
                </a:cxn>
                <a:cxn ang="0">
                  <a:pos x="9" y="4"/>
                </a:cxn>
                <a:cxn ang="0">
                  <a:pos x="19" y="28"/>
                </a:cxn>
                <a:cxn ang="0">
                  <a:pos x="17" y="39"/>
                </a:cxn>
                <a:cxn ang="0">
                  <a:pos x="24" y="63"/>
                </a:cxn>
                <a:cxn ang="0">
                  <a:pos x="16" y="79"/>
                </a:cxn>
                <a:cxn ang="0">
                  <a:pos x="8" y="101"/>
                </a:cxn>
                <a:cxn ang="0">
                  <a:pos x="2" y="117"/>
                </a:cxn>
                <a:cxn ang="0">
                  <a:pos x="1" y="132"/>
                </a:cxn>
                <a:cxn ang="0">
                  <a:pos x="1" y="132"/>
                </a:cxn>
                <a:cxn ang="0">
                  <a:pos x="4" y="132"/>
                </a:cxn>
                <a:cxn ang="0">
                  <a:pos x="8" y="129"/>
                </a:cxn>
              </a:cxnLst>
              <a:rect l="0" t="0" r="r" b="b"/>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4" name="Freeform 11"/>
            <p:cNvSpPr/>
            <p:nvPr/>
          </p:nvSpPr>
          <p:spPr bwMode="auto">
            <a:xfrm>
              <a:off x="4612175" y="4241584"/>
              <a:ext cx="223839" cy="207109"/>
            </a:xfrm>
            <a:custGeom>
              <a:avLst/>
              <a:gdLst/>
              <a:ahLst/>
              <a:cxnLst>
                <a:cxn ang="0">
                  <a:pos x="100" y="5"/>
                </a:cxn>
                <a:cxn ang="0">
                  <a:pos x="92" y="0"/>
                </a:cxn>
                <a:cxn ang="0">
                  <a:pos x="78" y="3"/>
                </a:cxn>
                <a:cxn ang="0">
                  <a:pos x="75" y="10"/>
                </a:cxn>
                <a:cxn ang="0">
                  <a:pos x="74" y="16"/>
                </a:cxn>
                <a:cxn ang="0">
                  <a:pos x="73" y="29"/>
                </a:cxn>
                <a:cxn ang="0">
                  <a:pos x="71" y="39"/>
                </a:cxn>
                <a:cxn ang="0">
                  <a:pos x="78" y="48"/>
                </a:cxn>
                <a:cxn ang="0">
                  <a:pos x="86" y="46"/>
                </a:cxn>
                <a:cxn ang="0">
                  <a:pos x="87" y="54"/>
                </a:cxn>
                <a:cxn ang="0">
                  <a:pos x="85" y="59"/>
                </a:cxn>
                <a:cxn ang="0">
                  <a:pos x="77" y="59"/>
                </a:cxn>
                <a:cxn ang="0">
                  <a:pos x="73" y="49"/>
                </a:cxn>
                <a:cxn ang="0">
                  <a:pos x="64" y="47"/>
                </a:cxn>
                <a:cxn ang="0">
                  <a:pos x="58" y="41"/>
                </a:cxn>
                <a:cxn ang="0">
                  <a:pos x="54" y="43"/>
                </a:cxn>
                <a:cxn ang="0">
                  <a:pos x="49" y="44"/>
                </a:cxn>
                <a:cxn ang="0">
                  <a:pos x="40" y="41"/>
                </a:cxn>
                <a:cxn ang="0">
                  <a:pos x="36" y="36"/>
                </a:cxn>
                <a:cxn ang="0">
                  <a:pos x="29" y="36"/>
                </a:cxn>
                <a:cxn ang="0">
                  <a:pos x="26" y="34"/>
                </a:cxn>
                <a:cxn ang="0">
                  <a:pos x="23" y="31"/>
                </a:cxn>
                <a:cxn ang="0">
                  <a:pos x="21" y="53"/>
                </a:cxn>
                <a:cxn ang="0">
                  <a:pos x="18" y="56"/>
                </a:cxn>
                <a:cxn ang="0">
                  <a:pos x="1" y="55"/>
                </a:cxn>
                <a:cxn ang="0">
                  <a:pos x="0" y="93"/>
                </a:cxn>
                <a:cxn ang="0">
                  <a:pos x="13" y="110"/>
                </a:cxn>
                <a:cxn ang="0">
                  <a:pos x="34" y="109"/>
                </a:cxn>
                <a:cxn ang="0">
                  <a:pos x="35" y="112"/>
                </a:cxn>
                <a:cxn ang="0">
                  <a:pos x="40" y="111"/>
                </a:cxn>
                <a:cxn ang="0">
                  <a:pos x="55" y="114"/>
                </a:cxn>
                <a:cxn ang="0">
                  <a:pos x="66" y="101"/>
                </a:cxn>
                <a:cxn ang="0">
                  <a:pos x="77" y="93"/>
                </a:cxn>
                <a:cxn ang="0">
                  <a:pos x="83" y="87"/>
                </a:cxn>
                <a:cxn ang="0">
                  <a:pos x="93" y="87"/>
                </a:cxn>
                <a:cxn ang="0">
                  <a:pos x="93" y="87"/>
                </a:cxn>
                <a:cxn ang="0">
                  <a:pos x="91" y="79"/>
                </a:cxn>
                <a:cxn ang="0">
                  <a:pos x="122" y="67"/>
                </a:cxn>
                <a:cxn ang="0">
                  <a:pos x="120" y="62"/>
                </a:cxn>
                <a:cxn ang="0">
                  <a:pos x="122" y="51"/>
                </a:cxn>
                <a:cxn ang="0">
                  <a:pos x="127" y="48"/>
                </a:cxn>
                <a:cxn ang="0">
                  <a:pos x="126" y="30"/>
                </a:cxn>
                <a:cxn ang="0">
                  <a:pos x="130" y="28"/>
                </a:cxn>
                <a:cxn ang="0">
                  <a:pos x="125" y="16"/>
                </a:cxn>
                <a:cxn ang="0">
                  <a:pos x="110" y="9"/>
                </a:cxn>
                <a:cxn ang="0">
                  <a:pos x="100" y="5"/>
                </a:cxn>
              </a:cxnLst>
              <a:rect l="0" t="0" r="r" b="b"/>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5" name="Freeform 12"/>
            <p:cNvSpPr/>
            <p:nvPr/>
          </p:nvSpPr>
          <p:spPr bwMode="auto">
            <a:xfrm>
              <a:off x="4744183" y="4094506"/>
              <a:ext cx="38742" cy="36019"/>
            </a:xfrm>
            <a:custGeom>
              <a:avLst/>
              <a:gdLst/>
              <a:ahLst/>
              <a:cxnLst>
                <a:cxn ang="0">
                  <a:pos x="18" y="0"/>
                </a:cxn>
                <a:cxn ang="0">
                  <a:pos x="12" y="2"/>
                </a:cxn>
                <a:cxn ang="0">
                  <a:pos x="6" y="3"/>
                </a:cxn>
                <a:cxn ang="0">
                  <a:pos x="5" y="5"/>
                </a:cxn>
                <a:cxn ang="0">
                  <a:pos x="3" y="12"/>
                </a:cxn>
                <a:cxn ang="0">
                  <a:pos x="0" y="15"/>
                </a:cxn>
                <a:cxn ang="0">
                  <a:pos x="3" y="18"/>
                </a:cxn>
                <a:cxn ang="0">
                  <a:pos x="6" y="19"/>
                </a:cxn>
                <a:cxn ang="0">
                  <a:pos x="12" y="15"/>
                </a:cxn>
                <a:cxn ang="0">
                  <a:pos x="22" y="13"/>
                </a:cxn>
                <a:cxn ang="0">
                  <a:pos x="20" y="5"/>
                </a:cxn>
                <a:cxn ang="0">
                  <a:pos x="18" y="0"/>
                </a:cxn>
              </a:cxnLst>
              <a:rect l="0" t="0" r="r" b="b"/>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6" name="Freeform 13"/>
            <p:cNvSpPr/>
            <p:nvPr/>
          </p:nvSpPr>
          <p:spPr bwMode="auto">
            <a:xfrm>
              <a:off x="4979500" y="3822863"/>
              <a:ext cx="202316" cy="282148"/>
            </a:xfrm>
            <a:custGeom>
              <a:avLst/>
              <a:gdLst/>
              <a:ahLst/>
              <a:cxnLst>
                <a:cxn ang="0">
                  <a:pos x="27" y="30"/>
                </a:cxn>
                <a:cxn ang="0">
                  <a:pos x="35" y="37"/>
                </a:cxn>
                <a:cxn ang="0">
                  <a:pos x="58" y="45"/>
                </a:cxn>
                <a:cxn ang="0">
                  <a:pos x="73" y="48"/>
                </a:cxn>
                <a:cxn ang="0">
                  <a:pos x="77" y="51"/>
                </a:cxn>
                <a:cxn ang="0">
                  <a:pos x="47" y="81"/>
                </a:cxn>
                <a:cxn ang="0">
                  <a:pos x="35" y="83"/>
                </a:cxn>
                <a:cxn ang="0">
                  <a:pos x="20" y="91"/>
                </a:cxn>
                <a:cxn ang="0">
                  <a:pos x="11" y="92"/>
                </a:cxn>
                <a:cxn ang="0">
                  <a:pos x="5" y="100"/>
                </a:cxn>
                <a:cxn ang="0">
                  <a:pos x="0" y="108"/>
                </a:cxn>
                <a:cxn ang="0">
                  <a:pos x="1" y="148"/>
                </a:cxn>
                <a:cxn ang="0">
                  <a:pos x="6" y="157"/>
                </a:cxn>
                <a:cxn ang="0">
                  <a:pos x="31" y="131"/>
                </a:cxn>
                <a:cxn ang="0">
                  <a:pos x="51" y="116"/>
                </a:cxn>
                <a:cxn ang="0">
                  <a:pos x="79" y="88"/>
                </a:cxn>
                <a:cxn ang="0">
                  <a:pos x="92" y="67"/>
                </a:cxn>
                <a:cxn ang="0">
                  <a:pos x="102" y="50"/>
                </a:cxn>
                <a:cxn ang="0">
                  <a:pos x="113" y="28"/>
                </a:cxn>
                <a:cxn ang="0">
                  <a:pos x="117" y="8"/>
                </a:cxn>
                <a:cxn ang="0">
                  <a:pos x="109" y="4"/>
                </a:cxn>
                <a:cxn ang="0">
                  <a:pos x="84" y="11"/>
                </a:cxn>
                <a:cxn ang="0">
                  <a:pos x="66" y="15"/>
                </a:cxn>
                <a:cxn ang="0">
                  <a:pos x="51" y="18"/>
                </a:cxn>
                <a:cxn ang="0">
                  <a:pos x="33" y="16"/>
                </a:cxn>
                <a:cxn ang="0">
                  <a:pos x="27" y="10"/>
                </a:cxn>
                <a:cxn ang="0">
                  <a:pos x="20" y="20"/>
                </a:cxn>
                <a:cxn ang="0">
                  <a:pos x="27" y="30"/>
                </a:cxn>
              </a:cxnLst>
              <a:rect l="0" t="0" r="r" b="b"/>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7" name="Freeform 14"/>
            <p:cNvSpPr/>
            <p:nvPr/>
          </p:nvSpPr>
          <p:spPr bwMode="auto">
            <a:xfrm>
              <a:off x="3939226" y="3303590"/>
              <a:ext cx="235317" cy="195102"/>
            </a:xfrm>
            <a:custGeom>
              <a:avLst/>
              <a:gdLst/>
              <a:ahLst/>
              <a:cxnLst>
                <a:cxn ang="0">
                  <a:pos x="50" y="108"/>
                </a:cxn>
                <a:cxn ang="0">
                  <a:pos x="50" y="93"/>
                </a:cxn>
                <a:cxn ang="0">
                  <a:pos x="68" y="81"/>
                </a:cxn>
                <a:cxn ang="0">
                  <a:pos x="75" y="79"/>
                </a:cxn>
                <a:cxn ang="0">
                  <a:pos x="85" y="77"/>
                </a:cxn>
                <a:cxn ang="0">
                  <a:pos x="91" y="70"/>
                </a:cxn>
                <a:cxn ang="0">
                  <a:pos x="99" y="67"/>
                </a:cxn>
                <a:cxn ang="0">
                  <a:pos x="104" y="64"/>
                </a:cxn>
                <a:cxn ang="0">
                  <a:pos x="106" y="57"/>
                </a:cxn>
                <a:cxn ang="0">
                  <a:pos x="110" y="54"/>
                </a:cxn>
                <a:cxn ang="0">
                  <a:pos x="116" y="50"/>
                </a:cxn>
                <a:cxn ang="0">
                  <a:pos x="133" y="49"/>
                </a:cxn>
                <a:cxn ang="0">
                  <a:pos x="135" y="45"/>
                </a:cxn>
                <a:cxn ang="0">
                  <a:pos x="131" y="37"/>
                </a:cxn>
                <a:cxn ang="0">
                  <a:pos x="130" y="27"/>
                </a:cxn>
                <a:cxn ang="0">
                  <a:pos x="127" y="15"/>
                </a:cxn>
                <a:cxn ang="0">
                  <a:pos x="125" y="11"/>
                </a:cxn>
                <a:cxn ang="0">
                  <a:pos x="112" y="8"/>
                </a:cxn>
                <a:cxn ang="0">
                  <a:pos x="93" y="6"/>
                </a:cxn>
                <a:cxn ang="0">
                  <a:pos x="82" y="2"/>
                </a:cxn>
                <a:cxn ang="0">
                  <a:pos x="70" y="25"/>
                </a:cxn>
                <a:cxn ang="0">
                  <a:pos x="53" y="33"/>
                </a:cxn>
                <a:cxn ang="0">
                  <a:pos x="44" y="42"/>
                </a:cxn>
                <a:cxn ang="0">
                  <a:pos x="38" y="53"/>
                </a:cxn>
                <a:cxn ang="0">
                  <a:pos x="38" y="70"/>
                </a:cxn>
                <a:cxn ang="0">
                  <a:pos x="25" y="89"/>
                </a:cxn>
                <a:cxn ang="0">
                  <a:pos x="8" y="100"/>
                </a:cxn>
                <a:cxn ang="0">
                  <a:pos x="0" y="104"/>
                </a:cxn>
                <a:cxn ang="0">
                  <a:pos x="42" y="104"/>
                </a:cxn>
                <a:cxn ang="0">
                  <a:pos x="50" y="108"/>
                </a:cxn>
              </a:cxnLst>
              <a:rect l="0" t="0" r="r" b="b"/>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8" name="Freeform 15"/>
            <p:cNvSpPr/>
            <p:nvPr/>
          </p:nvSpPr>
          <p:spPr bwMode="auto">
            <a:xfrm>
              <a:off x="4338117" y="3269073"/>
              <a:ext cx="84657" cy="165086"/>
            </a:xfrm>
            <a:custGeom>
              <a:avLst/>
              <a:gdLst/>
              <a:ahLst/>
              <a:cxnLst>
                <a:cxn ang="0">
                  <a:pos x="13" y="23"/>
                </a:cxn>
                <a:cxn ang="0">
                  <a:pos x="10" y="35"/>
                </a:cxn>
                <a:cxn ang="0">
                  <a:pos x="3" y="42"/>
                </a:cxn>
                <a:cxn ang="0">
                  <a:pos x="7" y="54"/>
                </a:cxn>
                <a:cxn ang="0">
                  <a:pos x="12" y="62"/>
                </a:cxn>
                <a:cxn ang="0">
                  <a:pos x="21" y="68"/>
                </a:cxn>
                <a:cxn ang="0">
                  <a:pos x="26" y="88"/>
                </a:cxn>
                <a:cxn ang="0">
                  <a:pos x="27" y="91"/>
                </a:cxn>
                <a:cxn ang="0">
                  <a:pos x="32" y="87"/>
                </a:cxn>
                <a:cxn ang="0">
                  <a:pos x="34" y="78"/>
                </a:cxn>
                <a:cxn ang="0">
                  <a:pos x="35" y="73"/>
                </a:cxn>
                <a:cxn ang="0">
                  <a:pos x="43" y="65"/>
                </a:cxn>
                <a:cxn ang="0">
                  <a:pos x="48" y="61"/>
                </a:cxn>
                <a:cxn ang="0">
                  <a:pos x="49" y="55"/>
                </a:cxn>
                <a:cxn ang="0">
                  <a:pos x="44" y="51"/>
                </a:cxn>
                <a:cxn ang="0">
                  <a:pos x="40" y="47"/>
                </a:cxn>
                <a:cxn ang="0">
                  <a:pos x="31" y="43"/>
                </a:cxn>
                <a:cxn ang="0">
                  <a:pos x="40" y="35"/>
                </a:cxn>
                <a:cxn ang="0">
                  <a:pos x="40" y="20"/>
                </a:cxn>
                <a:cxn ang="0">
                  <a:pos x="42" y="10"/>
                </a:cxn>
                <a:cxn ang="0">
                  <a:pos x="40" y="6"/>
                </a:cxn>
                <a:cxn ang="0">
                  <a:pos x="35" y="4"/>
                </a:cxn>
                <a:cxn ang="0">
                  <a:pos x="20" y="4"/>
                </a:cxn>
                <a:cxn ang="0">
                  <a:pos x="13" y="5"/>
                </a:cxn>
                <a:cxn ang="0">
                  <a:pos x="13" y="23"/>
                </a:cxn>
              </a:cxnLst>
              <a:rect l="0" t="0" r="r" b="b"/>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9" name="Freeform 16"/>
            <p:cNvSpPr/>
            <p:nvPr/>
          </p:nvSpPr>
          <p:spPr bwMode="auto">
            <a:xfrm>
              <a:off x="4023882" y="3275075"/>
              <a:ext cx="406066" cy="406714"/>
            </a:xfrm>
            <a:custGeom>
              <a:avLst/>
              <a:gdLst/>
              <a:ahLst/>
              <a:cxnLst>
                <a:cxn ang="0">
                  <a:pos x="81" y="43"/>
                </a:cxn>
                <a:cxn ang="0">
                  <a:pos x="82" y="53"/>
                </a:cxn>
                <a:cxn ang="0">
                  <a:pos x="86" y="61"/>
                </a:cxn>
                <a:cxn ang="0">
                  <a:pos x="84" y="65"/>
                </a:cxn>
                <a:cxn ang="0">
                  <a:pos x="67" y="66"/>
                </a:cxn>
                <a:cxn ang="0">
                  <a:pos x="61" y="70"/>
                </a:cxn>
                <a:cxn ang="0">
                  <a:pos x="57" y="73"/>
                </a:cxn>
                <a:cxn ang="0">
                  <a:pos x="55" y="80"/>
                </a:cxn>
                <a:cxn ang="0">
                  <a:pos x="50" y="83"/>
                </a:cxn>
                <a:cxn ang="0">
                  <a:pos x="42" y="86"/>
                </a:cxn>
                <a:cxn ang="0">
                  <a:pos x="36" y="93"/>
                </a:cxn>
                <a:cxn ang="0">
                  <a:pos x="26" y="95"/>
                </a:cxn>
                <a:cxn ang="0">
                  <a:pos x="19" y="97"/>
                </a:cxn>
                <a:cxn ang="0">
                  <a:pos x="1" y="109"/>
                </a:cxn>
                <a:cxn ang="0">
                  <a:pos x="1" y="124"/>
                </a:cxn>
                <a:cxn ang="0">
                  <a:pos x="3" y="126"/>
                </a:cxn>
                <a:cxn ang="0">
                  <a:pos x="112" y="199"/>
                </a:cxn>
                <a:cxn ang="0">
                  <a:pos x="120" y="209"/>
                </a:cxn>
                <a:cxn ang="0">
                  <a:pos x="132" y="213"/>
                </a:cxn>
                <a:cxn ang="0">
                  <a:pos x="138" y="225"/>
                </a:cxn>
                <a:cxn ang="0">
                  <a:pos x="149" y="223"/>
                </a:cxn>
                <a:cxn ang="0">
                  <a:pos x="166" y="217"/>
                </a:cxn>
                <a:cxn ang="0">
                  <a:pos x="187" y="201"/>
                </a:cxn>
                <a:cxn ang="0">
                  <a:pos x="235" y="171"/>
                </a:cxn>
                <a:cxn ang="0">
                  <a:pos x="235" y="171"/>
                </a:cxn>
                <a:cxn ang="0">
                  <a:pos x="230" y="161"/>
                </a:cxn>
                <a:cxn ang="0">
                  <a:pos x="221" y="158"/>
                </a:cxn>
                <a:cxn ang="0">
                  <a:pos x="214" y="154"/>
                </a:cxn>
                <a:cxn ang="0">
                  <a:pos x="212" y="145"/>
                </a:cxn>
                <a:cxn ang="0">
                  <a:pos x="207" y="138"/>
                </a:cxn>
                <a:cxn ang="0">
                  <a:pos x="212" y="133"/>
                </a:cxn>
                <a:cxn ang="0">
                  <a:pos x="211" y="127"/>
                </a:cxn>
                <a:cxn ang="0">
                  <a:pos x="211" y="120"/>
                </a:cxn>
                <a:cxn ang="0">
                  <a:pos x="211" y="113"/>
                </a:cxn>
                <a:cxn ang="0">
                  <a:pos x="212" y="101"/>
                </a:cxn>
                <a:cxn ang="0">
                  <a:pos x="207" y="91"/>
                </a:cxn>
                <a:cxn ang="0">
                  <a:pos x="209" y="88"/>
                </a:cxn>
                <a:cxn ang="0">
                  <a:pos x="208" y="85"/>
                </a:cxn>
                <a:cxn ang="0">
                  <a:pos x="203" y="65"/>
                </a:cxn>
                <a:cxn ang="0">
                  <a:pos x="194" y="59"/>
                </a:cxn>
                <a:cxn ang="0">
                  <a:pos x="189" y="51"/>
                </a:cxn>
                <a:cxn ang="0">
                  <a:pos x="185" y="39"/>
                </a:cxn>
                <a:cxn ang="0">
                  <a:pos x="192" y="32"/>
                </a:cxn>
                <a:cxn ang="0">
                  <a:pos x="195" y="20"/>
                </a:cxn>
                <a:cxn ang="0">
                  <a:pos x="195" y="2"/>
                </a:cxn>
                <a:cxn ang="0">
                  <a:pos x="185" y="0"/>
                </a:cxn>
                <a:cxn ang="0">
                  <a:pos x="173" y="1"/>
                </a:cxn>
                <a:cxn ang="0">
                  <a:pos x="158" y="5"/>
                </a:cxn>
                <a:cxn ang="0">
                  <a:pos x="115" y="7"/>
                </a:cxn>
                <a:cxn ang="0">
                  <a:pos x="98" y="16"/>
                </a:cxn>
                <a:cxn ang="0">
                  <a:pos x="80" y="26"/>
                </a:cxn>
                <a:cxn ang="0">
                  <a:pos x="76" y="27"/>
                </a:cxn>
                <a:cxn ang="0">
                  <a:pos x="78" y="31"/>
                </a:cxn>
                <a:cxn ang="0">
                  <a:pos x="81" y="43"/>
                </a:cxn>
              </a:cxnLst>
              <a:rect l="0" t="0" r="r" b="b"/>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0" name="Freeform 17"/>
            <p:cNvSpPr/>
            <p:nvPr/>
          </p:nvSpPr>
          <p:spPr bwMode="auto">
            <a:xfrm>
              <a:off x="4379728" y="3368124"/>
              <a:ext cx="297017" cy="298658"/>
            </a:xfrm>
            <a:custGeom>
              <a:avLst/>
              <a:gdLst/>
              <a:ahLst/>
              <a:cxnLst>
                <a:cxn ang="0">
                  <a:pos x="19" y="10"/>
                </a:cxn>
                <a:cxn ang="0">
                  <a:pos x="11" y="18"/>
                </a:cxn>
                <a:cxn ang="0">
                  <a:pos x="10" y="23"/>
                </a:cxn>
                <a:cxn ang="0">
                  <a:pos x="8" y="32"/>
                </a:cxn>
                <a:cxn ang="0">
                  <a:pos x="1" y="39"/>
                </a:cxn>
                <a:cxn ang="0">
                  <a:pos x="6" y="49"/>
                </a:cxn>
                <a:cxn ang="0">
                  <a:pos x="5" y="61"/>
                </a:cxn>
                <a:cxn ang="0">
                  <a:pos x="5" y="68"/>
                </a:cxn>
                <a:cxn ang="0">
                  <a:pos x="5" y="75"/>
                </a:cxn>
                <a:cxn ang="0">
                  <a:pos x="6" y="81"/>
                </a:cxn>
                <a:cxn ang="0">
                  <a:pos x="1" y="86"/>
                </a:cxn>
                <a:cxn ang="0">
                  <a:pos x="6" y="93"/>
                </a:cxn>
                <a:cxn ang="0">
                  <a:pos x="8" y="102"/>
                </a:cxn>
                <a:cxn ang="0">
                  <a:pos x="15" y="106"/>
                </a:cxn>
                <a:cxn ang="0">
                  <a:pos x="24" y="109"/>
                </a:cxn>
                <a:cxn ang="0">
                  <a:pos x="29" y="119"/>
                </a:cxn>
                <a:cxn ang="0">
                  <a:pos x="46" y="122"/>
                </a:cxn>
                <a:cxn ang="0">
                  <a:pos x="53" y="129"/>
                </a:cxn>
                <a:cxn ang="0">
                  <a:pos x="72" y="119"/>
                </a:cxn>
                <a:cxn ang="0">
                  <a:pos x="158" y="165"/>
                </a:cxn>
                <a:cxn ang="0">
                  <a:pos x="158" y="159"/>
                </a:cxn>
                <a:cxn ang="0">
                  <a:pos x="169" y="159"/>
                </a:cxn>
                <a:cxn ang="0">
                  <a:pos x="169" y="48"/>
                </a:cxn>
                <a:cxn ang="0">
                  <a:pos x="169" y="32"/>
                </a:cxn>
                <a:cxn ang="0">
                  <a:pos x="170" y="18"/>
                </a:cxn>
                <a:cxn ang="0">
                  <a:pos x="171" y="15"/>
                </a:cxn>
                <a:cxn ang="0">
                  <a:pos x="171" y="15"/>
                </a:cxn>
                <a:cxn ang="0">
                  <a:pos x="156" y="11"/>
                </a:cxn>
                <a:cxn ang="0">
                  <a:pos x="138" y="2"/>
                </a:cxn>
                <a:cxn ang="0">
                  <a:pos x="113" y="15"/>
                </a:cxn>
                <a:cxn ang="0">
                  <a:pos x="115" y="29"/>
                </a:cxn>
                <a:cxn ang="0">
                  <a:pos x="97" y="29"/>
                </a:cxn>
                <a:cxn ang="0">
                  <a:pos x="77" y="22"/>
                </a:cxn>
                <a:cxn ang="0">
                  <a:pos x="65" y="14"/>
                </a:cxn>
                <a:cxn ang="0">
                  <a:pos x="58" y="7"/>
                </a:cxn>
                <a:cxn ang="0">
                  <a:pos x="38" y="3"/>
                </a:cxn>
                <a:cxn ang="0">
                  <a:pos x="25" y="0"/>
                </a:cxn>
                <a:cxn ang="0">
                  <a:pos x="24" y="6"/>
                </a:cxn>
                <a:cxn ang="0">
                  <a:pos x="19" y="10"/>
                </a:cxn>
              </a:cxnLst>
              <a:rect l="0" t="0" r="r" b="b"/>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1" name="Freeform 18"/>
            <p:cNvSpPr/>
            <p:nvPr/>
          </p:nvSpPr>
          <p:spPr bwMode="auto">
            <a:xfrm>
              <a:off x="3870353" y="3783843"/>
              <a:ext cx="55960" cy="21011"/>
            </a:xfrm>
            <a:custGeom>
              <a:avLst/>
              <a:gdLst/>
              <a:ahLst/>
              <a:cxnLst>
                <a:cxn ang="0">
                  <a:pos x="16" y="7"/>
                </a:cxn>
                <a:cxn ang="0">
                  <a:pos x="25" y="10"/>
                </a:cxn>
                <a:cxn ang="0">
                  <a:pos x="32" y="8"/>
                </a:cxn>
                <a:cxn ang="0">
                  <a:pos x="26" y="7"/>
                </a:cxn>
                <a:cxn ang="0">
                  <a:pos x="15" y="2"/>
                </a:cxn>
                <a:cxn ang="0">
                  <a:pos x="1" y="5"/>
                </a:cxn>
                <a:cxn ang="0">
                  <a:pos x="0" y="11"/>
                </a:cxn>
                <a:cxn ang="0">
                  <a:pos x="3" y="11"/>
                </a:cxn>
                <a:cxn ang="0">
                  <a:pos x="16" y="7"/>
                </a:cxn>
              </a:cxnLst>
              <a:rect l="0" t="0" r="r" b="b"/>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2" name="Freeform 19"/>
            <p:cNvSpPr/>
            <p:nvPr/>
          </p:nvSpPr>
          <p:spPr bwMode="auto">
            <a:xfrm>
              <a:off x="3858873" y="3728314"/>
              <a:ext cx="113355" cy="96051"/>
            </a:xfrm>
            <a:custGeom>
              <a:avLst/>
              <a:gdLst/>
              <a:ahLst/>
              <a:cxnLst>
                <a:cxn ang="0">
                  <a:pos x="15" y="51"/>
                </a:cxn>
                <a:cxn ang="0">
                  <a:pos x="21" y="48"/>
                </a:cxn>
                <a:cxn ang="0">
                  <a:pos x="37" y="47"/>
                </a:cxn>
                <a:cxn ang="0">
                  <a:pos x="40" y="48"/>
                </a:cxn>
                <a:cxn ang="0">
                  <a:pos x="40" y="47"/>
                </a:cxn>
                <a:cxn ang="0">
                  <a:pos x="48" y="50"/>
                </a:cxn>
                <a:cxn ang="0">
                  <a:pos x="65" y="51"/>
                </a:cxn>
                <a:cxn ang="0">
                  <a:pos x="66" y="50"/>
                </a:cxn>
                <a:cxn ang="0">
                  <a:pos x="66" y="43"/>
                </a:cxn>
                <a:cxn ang="0">
                  <a:pos x="60" y="36"/>
                </a:cxn>
                <a:cxn ang="0">
                  <a:pos x="58" y="29"/>
                </a:cxn>
                <a:cxn ang="0">
                  <a:pos x="56" y="26"/>
                </a:cxn>
                <a:cxn ang="0">
                  <a:pos x="50" y="18"/>
                </a:cxn>
                <a:cxn ang="0">
                  <a:pos x="42" y="8"/>
                </a:cxn>
                <a:cxn ang="0">
                  <a:pos x="38" y="8"/>
                </a:cxn>
                <a:cxn ang="0">
                  <a:pos x="32" y="2"/>
                </a:cxn>
                <a:cxn ang="0">
                  <a:pos x="23" y="3"/>
                </a:cxn>
                <a:cxn ang="0">
                  <a:pos x="13" y="3"/>
                </a:cxn>
                <a:cxn ang="0">
                  <a:pos x="6" y="8"/>
                </a:cxn>
                <a:cxn ang="0">
                  <a:pos x="6" y="8"/>
                </a:cxn>
                <a:cxn ang="0">
                  <a:pos x="3" y="18"/>
                </a:cxn>
                <a:cxn ang="0">
                  <a:pos x="7" y="34"/>
                </a:cxn>
                <a:cxn ang="0">
                  <a:pos x="8" y="36"/>
                </a:cxn>
                <a:cxn ang="0">
                  <a:pos x="22" y="33"/>
                </a:cxn>
                <a:cxn ang="0">
                  <a:pos x="33" y="38"/>
                </a:cxn>
                <a:cxn ang="0">
                  <a:pos x="39" y="39"/>
                </a:cxn>
                <a:cxn ang="0">
                  <a:pos x="32" y="41"/>
                </a:cxn>
                <a:cxn ang="0">
                  <a:pos x="23" y="38"/>
                </a:cxn>
                <a:cxn ang="0">
                  <a:pos x="10" y="42"/>
                </a:cxn>
                <a:cxn ang="0">
                  <a:pos x="7" y="42"/>
                </a:cxn>
                <a:cxn ang="0">
                  <a:pos x="8" y="48"/>
                </a:cxn>
                <a:cxn ang="0">
                  <a:pos x="9" y="49"/>
                </a:cxn>
                <a:cxn ang="0">
                  <a:pos x="15" y="51"/>
                </a:cxn>
              </a:cxnLst>
              <a:rect l="0" t="0" r="r" b="b"/>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3" name="Freeform 20"/>
            <p:cNvSpPr/>
            <p:nvPr/>
          </p:nvSpPr>
          <p:spPr bwMode="auto">
            <a:xfrm>
              <a:off x="3873222" y="3813859"/>
              <a:ext cx="54525" cy="31517"/>
            </a:xfrm>
            <a:custGeom>
              <a:avLst/>
              <a:gdLst/>
              <a:ahLst/>
              <a:cxnLst>
                <a:cxn ang="0">
                  <a:pos x="16" y="17"/>
                </a:cxn>
                <a:cxn ang="0">
                  <a:pos x="26" y="12"/>
                </a:cxn>
                <a:cxn ang="0">
                  <a:pos x="30" y="10"/>
                </a:cxn>
                <a:cxn ang="0">
                  <a:pos x="29" y="5"/>
                </a:cxn>
                <a:cxn ang="0">
                  <a:pos x="31" y="1"/>
                </a:cxn>
                <a:cxn ang="0">
                  <a:pos x="28" y="0"/>
                </a:cxn>
                <a:cxn ang="0">
                  <a:pos x="12" y="1"/>
                </a:cxn>
                <a:cxn ang="0">
                  <a:pos x="6" y="4"/>
                </a:cxn>
                <a:cxn ang="0">
                  <a:pos x="0" y="2"/>
                </a:cxn>
                <a:cxn ang="0">
                  <a:pos x="9" y="9"/>
                </a:cxn>
                <a:cxn ang="0">
                  <a:pos x="14" y="18"/>
                </a:cxn>
                <a:cxn ang="0">
                  <a:pos x="15" y="18"/>
                </a:cxn>
                <a:cxn ang="0">
                  <a:pos x="16" y="17"/>
                </a:cxn>
              </a:cxnLst>
              <a:rect l="0" t="0" r="r" b="b"/>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4" name="Freeform 21"/>
            <p:cNvSpPr/>
            <p:nvPr/>
          </p:nvSpPr>
          <p:spPr bwMode="auto">
            <a:xfrm>
              <a:off x="4477298" y="3843874"/>
              <a:ext cx="238187" cy="175593"/>
            </a:xfrm>
            <a:custGeom>
              <a:avLst/>
              <a:gdLst/>
              <a:ahLst/>
              <a:cxnLst>
                <a:cxn ang="0">
                  <a:pos x="128" y="55"/>
                </a:cxn>
                <a:cxn ang="0">
                  <a:pos x="124" y="47"/>
                </a:cxn>
                <a:cxn ang="0">
                  <a:pos x="117" y="41"/>
                </a:cxn>
                <a:cxn ang="0">
                  <a:pos x="112" y="34"/>
                </a:cxn>
                <a:cxn ang="0">
                  <a:pos x="103" y="30"/>
                </a:cxn>
                <a:cxn ang="0">
                  <a:pos x="101" y="27"/>
                </a:cxn>
                <a:cxn ang="0">
                  <a:pos x="97" y="26"/>
                </a:cxn>
                <a:cxn ang="0">
                  <a:pos x="98" y="22"/>
                </a:cxn>
                <a:cxn ang="0">
                  <a:pos x="97" y="12"/>
                </a:cxn>
                <a:cxn ang="0">
                  <a:pos x="89" y="1"/>
                </a:cxn>
                <a:cxn ang="0">
                  <a:pos x="87" y="1"/>
                </a:cxn>
                <a:cxn ang="0">
                  <a:pos x="78" y="5"/>
                </a:cxn>
                <a:cxn ang="0">
                  <a:pos x="76" y="10"/>
                </a:cxn>
                <a:cxn ang="0">
                  <a:pos x="65" y="21"/>
                </a:cxn>
                <a:cxn ang="0">
                  <a:pos x="49" y="25"/>
                </a:cxn>
                <a:cxn ang="0">
                  <a:pos x="48" y="31"/>
                </a:cxn>
                <a:cxn ang="0">
                  <a:pos x="38" y="36"/>
                </a:cxn>
                <a:cxn ang="0">
                  <a:pos x="26" y="40"/>
                </a:cxn>
                <a:cxn ang="0">
                  <a:pos x="18" y="40"/>
                </a:cxn>
                <a:cxn ang="0">
                  <a:pos x="12" y="42"/>
                </a:cxn>
                <a:cxn ang="0">
                  <a:pos x="11" y="41"/>
                </a:cxn>
                <a:cxn ang="0">
                  <a:pos x="5" y="48"/>
                </a:cxn>
                <a:cxn ang="0">
                  <a:pos x="0" y="59"/>
                </a:cxn>
                <a:cxn ang="0">
                  <a:pos x="1" y="69"/>
                </a:cxn>
                <a:cxn ang="0">
                  <a:pos x="5" y="78"/>
                </a:cxn>
                <a:cxn ang="0">
                  <a:pos x="6" y="84"/>
                </a:cxn>
                <a:cxn ang="0">
                  <a:pos x="9" y="88"/>
                </a:cxn>
                <a:cxn ang="0">
                  <a:pos x="16" y="95"/>
                </a:cxn>
                <a:cxn ang="0">
                  <a:pos x="18" y="97"/>
                </a:cxn>
                <a:cxn ang="0">
                  <a:pos x="19" y="96"/>
                </a:cxn>
                <a:cxn ang="0">
                  <a:pos x="21" y="88"/>
                </a:cxn>
                <a:cxn ang="0">
                  <a:pos x="27" y="86"/>
                </a:cxn>
                <a:cxn ang="0">
                  <a:pos x="32" y="85"/>
                </a:cxn>
                <a:cxn ang="0">
                  <a:pos x="42" y="86"/>
                </a:cxn>
                <a:cxn ang="0">
                  <a:pos x="42" y="79"/>
                </a:cxn>
                <a:cxn ang="0">
                  <a:pos x="53" y="70"/>
                </a:cxn>
                <a:cxn ang="0">
                  <a:pos x="63" y="76"/>
                </a:cxn>
                <a:cxn ang="0">
                  <a:pos x="84" y="80"/>
                </a:cxn>
                <a:cxn ang="0">
                  <a:pos x="88" y="72"/>
                </a:cxn>
                <a:cxn ang="0">
                  <a:pos x="97" y="72"/>
                </a:cxn>
                <a:cxn ang="0">
                  <a:pos x="108" y="69"/>
                </a:cxn>
                <a:cxn ang="0">
                  <a:pos x="117" y="68"/>
                </a:cxn>
                <a:cxn ang="0">
                  <a:pos x="130" y="69"/>
                </a:cxn>
                <a:cxn ang="0">
                  <a:pos x="138" y="68"/>
                </a:cxn>
                <a:cxn ang="0">
                  <a:pos x="136" y="61"/>
                </a:cxn>
                <a:cxn ang="0">
                  <a:pos x="128" y="55"/>
                </a:cxn>
              </a:cxnLst>
              <a:rect l="0" t="0" r="r" b="b"/>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5" name="Freeform 22"/>
            <p:cNvSpPr/>
            <p:nvPr/>
          </p:nvSpPr>
          <p:spPr bwMode="auto">
            <a:xfrm>
              <a:off x="4249156" y="3785343"/>
              <a:ext cx="231013" cy="201106"/>
            </a:xfrm>
            <a:custGeom>
              <a:avLst/>
              <a:gdLst/>
              <a:ahLst/>
              <a:cxnLst>
                <a:cxn ang="0">
                  <a:pos x="83" y="81"/>
                </a:cxn>
                <a:cxn ang="0">
                  <a:pos x="89" y="80"/>
                </a:cxn>
                <a:cxn ang="0">
                  <a:pos x="97" y="86"/>
                </a:cxn>
                <a:cxn ang="0">
                  <a:pos x="102" y="81"/>
                </a:cxn>
                <a:cxn ang="0">
                  <a:pos x="110" y="63"/>
                </a:cxn>
                <a:cxn ang="0">
                  <a:pos x="116" y="57"/>
                </a:cxn>
                <a:cxn ang="0">
                  <a:pos x="117" y="51"/>
                </a:cxn>
                <a:cxn ang="0">
                  <a:pos x="120" y="43"/>
                </a:cxn>
                <a:cxn ang="0">
                  <a:pos x="126" y="31"/>
                </a:cxn>
                <a:cxn ang="0">
                  <a:pos x="133" y="27"/>
                </a:cxn>
                <a:cxn ang="0">
                  <a:pos x="132" y="20"/>
                </a:cxn>
                <a:cxn ang="0">
                  <a:pos x="128" y="16"/>
                </a:cxn>
                <a:cxn ang="0">
                  <a:pos x="128" y="9"/>
                </a:cxn>
                <a:cxn ang="0">
                  <a:pos x="124" y="5"/>
                </a:cxn>
                <a:cxn ang="0">
                  <a:pos x="120" y="3"/>
                </a:cxn>
                <a:cxn ang="0">
                  <a:pos x="112" y="10"/>
                </a:cxn>
                <a:cxn ang="0">
                  <a:pos x="103" y="8"/>
                </a:cxn>
                <a:cxn ang="0">
                  <a:pos x="88" y="7"/>
                </a:cxn>
                <a:cxn ang="0">
                  <a:pos x="80" y="13"/>
                </a:cxn>
                <a:cxn ang="0">
                  <a:pos x="69" y="13"/>
                </a:cxn>
                <a:cxn ang="0">
                  <a:pos x="60" y="8"/>
                </a:cxn>
                <a:cxn ang="0">
                  <a:pos x="51" y="11"/>
                </a:cxn>
                <a:cxn ang="0">
                  <a:pos x="45" y="5"/>
                </a:cxn>
                <a:cxn ang="0">
                  <a:pos x="36" y="2"/>
                </a:cxn>
                <a:cxn ang="0">
                  <a:pos x="29" y="4"/>
                </a:cxn>
                <a:cxn ang="0">
                  <a:pos x="19" y="4"/>
                </a:cxn>
                <a:cxn ang="0">
                  <a:pos x="16" y="13"/>
                </a:cxn>
                <a:cxn ang="0">
                  <a:pos x="11" y="21"/>
                </a:cxn>
                <a:cxn ang="0">
                  <a:pos x="10" y="23"/>
                </a:cxn>
                <a:cxn ang="0">
                  <a:pos x="11" y="31"/>
                </a:cxn>
                <a:cxn ang="0">
                  <a:pos x="10" y="47"/>
                </a:cxn>
                <a:cxn ang="0">
                  <a:pos x="6" y="54"/>
                </a:cxn>
                <a:cxn ang="0">
                  <a:pos x="1" y="62"/>
                </a:cxn>
                <a:cxn ang="0">
                  <a:pos x="1" y="75"/>
                </a:cxn>
                <a:cxn ang="0">
                  <a:pos x="5" y="84"/>
                </a:cxn>
                <a:cxn ang="0">
                  <a:pos x="5" y="84"/>
                </a:cxn>
                <a:cxn ang="0">
                  <a:pos x="22" y="88"/>
                </a:cxn>
                <a:cxn ang="0">
                  <a:pos x="32" y="100"/>
                </a:cxn>
                <a:cxn ang="0">
                  <a:pos x="38" y="110"/>
                </a:cxn>
                <a:cxn ang="0">
                  <a:pos x="50" y="107"/>
                </a:cxn>
                <a:cxn ang="0">
                  <a:pos x="65" y="105"/>
                </a:cxn>
                <a:cxn ang="0">
                  <a:pos x="66" y="105"/>
                </a:cxn>
                <a:cxn ang="0">
                  <a:pos x="70" y="93"/>
                </a:cxn>
                <a:cxn ang="0">
                  <a:pos x="83" y="81"/>
                </a:cxn>
              </a:cxnLst>
              <a:rect l="0" t="0" r="r" b="b"/>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6" name="Freeform 23"/>
            <p:cNvSpPr/>
            <p:nvPr/>
          </p:nvSpPr>
          <p:spPr bwMode="auto">
            <a:xfrm>
              <a:off x="4210415" y="3816860"/>
              <a:ext cx="58830" cy="126066"/>
            </a:xfrm>
            <a:custGeom>
              <a:avLst/>
              <a:gdLst/>
              <a:ahLst/>
              <a:cxnLst>
                <a:cxn ang="0">
                  <a:pos x="23" y="45"/>
                </a:cxn>
                <a:cxn ang="0">
                  <a:pos x="28" y="37"/>
                </a:cxn>
                <a:cxn ang="0">
                  <a:pos x="32" y="30"/>
                </a:cxn>
                <a:cxn ang="0">
                  <a:pos x="33" y="14"/>
                </a:cxn>
                <a:cxn ang="0">
                  <a:pos x="32" y="6"/>
                </a:cxn>
                <a:cxn ang="0">
                  <a:pos x="28" y="6"/>
                </a:cxn>
                <a:cxn ang="0">
                  <a:pos x="25" y="1"/>
                </a:cxn>
                <a:cxn ang="0">
                  <a:pos x="21" y="6"/>
                </a:cxn>
                <a:cxn ang="0">
                  <a:pos x="18" y="11"/>
                </a:cxn>
                <a:cxn ang="0">
                  <a:pos x="8" y="13"/>
                </a:cxn>
                <a:cxn ang="0">
                  <a:pos x="2" y="17"/>
                </a:cxn>
                <a:cxn ang="0">
                  <a:pos x="0" y="17"/>
                </a:cxn>
                <a:cxn ang="0">
                  <a:pos x="6" y="28"/>
                </a:cxn>
                <a:cxn ang="0">
                  <a:pos x="9" y="36"/>
                </a:cxn>
                <a:cxn ang="0">
                  <a:pos x="10" y="49"/>
                </a:cxn>
                <a:cxn ang="0">
                  <a:pos x="11" y="70"/>
                </a:cxn>
                <a:cxn ang="0">
                  <a:pos x="19" y="69"/>
                </a:cxn>
                <a:cxn ang="0">
                  <a:pos x="27" y="67"/>
                </a:cxn>
                <a:cxn ang="0">
                  <a:pos x="23" y="58"/>
                </a:cxn>
                <a:cxn ang="0">
                  <a:pos x="23" y="45"/>
                </a:cxn>
              </a:cxnLst>
              <a:rect l="0" t="0" r="r" b="b"/>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7" name="Freeform 24"/>
            <p:cNvSpPr/>
            <p:nvPr/>
          </p:nvSpPr>
          <p:spPr bwMode="auto">
            <a:xfrm>
              <a:off x="4193196" y="3843874"/>
              <a:ext cx="37306" cy="106557"/>
            </a:xfrm>
            <a:custGeom>
              <a:avLst/>
              <a:gdLst/>
              <a:ahLst/>
              <a:cxnLst>
                <a:cxn ang="0">
                  <a:pos x="19" y="21"/>
                </a:cxn>
                <a:cxn ang="0">
                  <a:pos x="16" y="13"/>
                </a:cxn>
                <a:cxn ang="0">
                  <a:pos x="10" y="2"/>
                </a:cxn>
                <a:cxn ang="0">
                  <a:pos x="2" y="1"/>
                </a:cxn>
                <a:cxn ang="0">
                  <a:pos x="0" y="1"/>
                </a:cxn>
                <a:cxn ang="0">
                  <a:pos x="3" y="8"/>
                </a:cxn>
                <a:cxn ang="0">
                  <a:pos x="5" y="15"/>
                </a:cxn>
                <a:cxn ang="0">
                  <a:pos x="6" y="31"/>
                </a:cxn>
                <a:cxn ang="0">
                  <a:pos x="9" y="46"/>
                </a:cxn>
                <a:cxn ang="0">
                  <a:pos x="13" y="59"/>
                </a:cxn>
                <a:cxn ang="0">
                  <a:pos x="15" y="58"/>
                </a:cxn>
                <a:cxn ang="0">
                  <a:pos x="21" y="55"/>
                </a:cxn>
                <a:cxn ang="0">
                  <a:pos x="20" y="34"/>
                </a:cxn>
                <a:cxn ang="0">
                  <a:pos x="19" y="21"/>
                </a:cxn>
              </a:cxnLst>
              <a:rect l="0" t="0" r="r" b="b"/>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8" name="Freeform 25"/>
            <p:cNvSpPr/>
            <p:nvPr/>
          </p:nvSpPr>
          <p:spPr bwMode="auto">
            <a:xfrm>
              <a:off x="4362510" y="3801852"/>
              <a:ext cx="144922" cy="235624"/>
            </a:xfrm>
            <a:custGeom>
              <a:avLst/>
              <a:gdLst/>
              <a:ahLst/>
              <a:cxnLst>
                <a:cxn ang="0">
                  <a:pos x="35" y="124"/>
                </a:cxn>
                <a:cxn ang="0">
                  <a:pos x="65" y="125"/>
                </a:cxn>
                <a:cxn ang="0">
                  <a:pos x="81" y="130"/>
                </a:cxn>
                <a:cxn ang="0">
                  <a:pos x="84" y="120"/>
                </a:cxn>
                <a:cxn ang="0">
                  <a:pos x="82" y="118"/>
                </a:cxn>
                <a:cxn ang="0">
                  <a:pos x="75" y="111"/>
                </a:cxn>
                <a:cxn ang="0">
                  <a:pos x="72" y="107"/>
                </a:cxn>
                <a:cxn ang="0">
                  <a:pos x="71" y="101"/>
                </a:cxn>
                <a:cxn ang="0">
                  <a:pos x="67" y="92"/>
                </a:cxn>
                <a:cxn ang="0">
                  <a:pos x="66" y="82"/>
                </a:cxn>
                <a:cxn ang="0">
                  <a:pos x="71" y="71"/>
                </a:cxn>
                <a:cxn ang="0">
                  <a:pos x="77" y="64"/>
                </a:cxn>
                <a:cxn ang="0">
                  <a:pos x="74" y="56"/>
                </a:cxn>
                <a:cxn ang="0">
                  <a:pos x="64" y="46"/>
                </a:cxn>
                <a:cxn ang="0">
                  <a:pos x="62" y="38"/>
                </a:cxn>
                <a:cxn ang="0">
                  <a:pos x="71" y="37"/>
                </a:cxn>
                <a:cxn ang="0">
                  <a:pos x="76" y="35"/>
                </a:cxn>
                <a:cxn ang="0">
                  <a:pos x="71" y="21"/>
                </a:cxn>
                <a:cxn ang="0">
                  <a:pos x="70" y="11"/>
                </a:cxn>
                <a:cxn ang="0">
                  <a:pos x="63" y="1"/>
                </a:cxn>
                <a:cxn ang="0">
                  <a:pos x="62" y="0"/>
                </a:cxn>
                <a:cxn ang="0">
                  <a:pos x="62" y="7"/>
                </a:cxn>
                <a:cxn ang="0">
                  <a:pos x="66" y="11"/>
                </a:cxn>
                <a:cxn ang="0">
                  <a:pos x="67" y="18"/>
                </a:cxn>
                <a:cxn ang="0">
                  <a:pos x="60" y="22"/>
                </a:cxn>
                <a:cxn ang="0">
                  <a:pos x="54" y="34"/>
                </a:cxn>
                <a:cxn ang="0">
                  <a:pos x="51" y="42"/>
                </a:cxn>
                <a:cxn ang="0">
                  <a:pos x="50" y="48"/>
                </a:cxn>
                <a:cxn ang="0">
                  <a:pos x="44" y="54"/>
                </a:cxn>
                <a:cxn ang="0">
                  <a:pos x="36" y="72"/>
                </a:cxn>
                <a:cxn ang="0">
                  <a:pos x="31" y="77"/>
                </a:cxn>
                <a:cxn ang="0">
                  <a:pos x="23" y="71"/>
                </a:cxn>
                <a:cxn ang="0">
                  <a:pos x="17" y="72"/>
                </a:cxn>
                <a:cxn ang="0">
                  <a:pos x="4" y="84"/>
                </a:cxn>
                <a:cxn ang="0">
                  <a:pos x="0" y="96"/>
                </a:cxn>
                <a:cxn ang="0">
                  <a:pos x="5" y="103"/>
                </a:cxn>
                <a:cxn ang="0">
                  <a:pos x="14" y="104"/>
                </a:cxn>
                <a:cxn ang="0">
                  <a:pos x="17" y="115"/>
                </a:cxn>
                <a:cxn ang="0">
                  <a:pos x="15" y="125"/>
                </a:cxn>
                <a:cxn ang="0">
                  <a:pos x="31" y="125"/>
                </a:cxn>
                <a:cxn ang="0">
                  <a:pos x="35" y="124"/>
                </a:cxn>
              </a:cxnLst>
              <a:rect l="0" t="0" r="r" b="b"/>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9" name="Freeform 26"/>
            <p:cNvSpPr/>
            <p:nvPr/>
          </p:nvSpPr>
          <p:spPr bwMode="auto">
            <a:xfrm>
              <a:off x="4028187" y="3852879"/>
              <a:ext cx="119094" cy="127568"/>
            </a:xfrm>
            <a:custGeom>
              <a:avLst/>
              <a:gdLst/>
              <a:ahLst/>
              <a:cxnLst>
                <a:cxn ang="0">
                  <a:pos x="66" y="60"/>
                </a:cxn>
                <a:cxn ang="0">
                  <a:pos x="61" y="47"/>
                </a:cxn>
                <a:cxn ang="0">
                  <a:pos x="65" y="36"/>
                </a:cxn>
                <a:cxn ang="0">
                  <a:pos x="69" y="29"/>
                </a:cxn>
                <a:cxn ang="0">
                  <a:pos x="65" y="11"/>
                </a:cxn>
                <a:cxn ang="0">
                  <a:pos x="63" y="10"/>
                </a:cxn>
                <a:cxn ang="0">
                  <a:pos x="50" y="12"/>
                </a:cxn>
                <a:cxn ang="0">
                  <a:pos x="40" y="7"/>
                </a:cxn>
                <a:cxn ang="0">
                  <a:pos x="31" y="4"/>
                </a:cxn>
                <a:cxn ang="0">
                  <a:pos x="27" y="3"/>
                </a:cxn>
                <a:cxn ang="0">
                  <a:pos x="22" y="4"/>
                </a:cxn>
                <a:cxn ang="0">
                  <a:pos x="15" y="7"/>
                </a:cxn>
                <a:cxn ang="0">
                  <a:pos x="10" y="5"/>
                </a:cxn>
                <a:cxn ang="0">
                  <a:pos x="6" y="6"/>
                </a:cxn>
                <a:cxn ang="0">
                  <a:pos x="6" y="15"/>
                </a:cxn>
                <a:cxn ang="0">
                  <a:pos x="8" y="20"/>
                </a:cxn>
                <a:cxn ang="0">
                  <a:pos x="10" y="27"/>
                </a:cxn>
                <a:cxn ang="0">
                  <a:pos x="5" y="28"/>
                </a:cxn>
                <a:cxn ang="0">
                  <a:pos x="6" y="35"/>
                </a:cxn>
                <a:cxn ang="0">
                  <a:pos x="2" y="41"/>
                </a:cxn>
                <a:cxn ang="0">
                  <a:pos x="1" y="49"/>
                </a:cxn>
                <a:cxn ang="0">
                  <a:pos x="5" y="52"/>
                </a:cxn>
                <a:cxn ang="0">
                  <a:pos x="14" y="61"/>
                </a:cxn>
                <a:cxn ang="0">
                  <a:pos x="10" y="71"/>
                </a:cxn>
                <a:cxn ang="0">
                  <a:pos x="44" y="64"/>
                </a:cxn>
                <a:cxn ang="0">
                  <a:pos x="65" y="65"/>
                </a:cxn>
                <a:cxn ang="0">
                  <a:pos x="66" y="60"/>
                </a:cxn>
              </a:cxnLst>
              <a:rect l="0" t="0" r="r" b="b"/>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0" name="Freeform 27"/>
            <p:cNvSpPr/>
            <p:nvPr/>
          </p:nvSpPr>
          <p:spPr bwMode="auto">
            <a:xfrm>
              <a:off x="4132932" y="3845375"/>
              <a:ext cx="83222" cy="132070"/>
            </a:xfrm>
            <a:custGeom>
              <a:avLst/>
              <a:gdLst/>
              <a:ahLst/>
              <a:cxnLst>
                <a:cxn ang="0">
                  <a:pos x="41" y="30"/>
                </a:cxn>
                <a:cxn ang="0">
                  <a:pos x="40" y="14"/>
                </a:cxn>
                <a:cxn ang="0">
                  <a:pos x="38" y="7"/>
                </a:cxn>
                <a:cxn ang="0">
                  <a:pos x="35" y="0"/>
                </a:cxn>
                <a:cxn ang="0">
                  <a:pos x="32" y="3"/>
                </a:cxn>
                <a:cxn ang="0">
                  <a:pos x="4" y="2"/>
                </a:cxn>
                <a:cxn ang="0">
                  <a:pos x="6" y="13"/>
                </a:cxn>
                <a:cxn ang="0">
                  <a:pos x="4" y="15"/>
                </a:cxn>
                <a:cxn ang="0">
                  <a:pos x="8" y="33"/>
                </a:cxn>
                <a:cxn ang="0">
                  <a:pos x="4" y="40"/>
                </a:cxn>
                <a:cxn ang="0">
                  <a:pos x="0" y="51"/>
                </a:cxn>
                <a:cxn ang="0">
                  <a:pos x="5" y="64"/>
                </a:cxn>
                <a:cxn ang="0">
                  <a:pos x="4" y="69"/>
                </a:cxn>
                <a:cxn ang="0">
                  <a:pos x="13" y="72"/>
                </a:cxn>
                <a:cxn ang="0">
                  <a:pos x="35" y="64"/>
                </a:cxn>
                <a:cxn ang="0">
                  <a:pos x="48" y="58"/>
                </a:cxn>
                <a:cxn ang="0">
                  <a:pos x="44" y="45"/>
                </a:cxn>
                <a:cxn ang="0">
                  <a:pos x="41" y="30"/>
                </a:cxn>
              </a:cxnLst>
              <a:rect l="0" t="0" r="r" b="b"/>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1" name="Freeform 28"/>
            <p:cNvSpPr/>
            <p:nvPr/>
          </p:nvSpPr>
          <p:spPr bwMode="auto">
            <a:xfrm>
              <a:off x="3899050" y="3813859"/>
              <a:ext cx="149226" cy="115561"/>
            </a:xfrm>
            <a:custGeom>
              <a:avLst/>
              <a:gdLst/>
              <a:ahLst/>
              <a:cxnLst>
                <a:cxn ang="0">
                  <a:pos x="29" y="34"/>
                </a:cxn>
                <a:cxn ang="0">
                  <a:pos x="34" y="33"/>
                </a:cxn>
                <a:cxn ang="0">
                  <a:pos x="42" y="31"/>
                </a:cxn>
                <a:cxn ang="0">
                  <a:pos x="51" y="42"/>
                </a:cxn>
                <a:cxn ang="0">
                  <a:pos x="53" y="49"/>
                </a:cxn>
                <a:cxn ang="0">
                  <a:pos x="53" y="50"/>
                </a:cxn>
                <a:cxn ang="0">
                  <a:pos x="61" y="48"/>
                </a:cxn>
                <a:cxn ang="0">
                  <a:pos x="65" y="58"/>
                </a:cxn>
                <a:cxn ang="0">
                  <a:pos x="70" y="62"/>
                </a:cxn>
                <a:cxn ang="0">
                  <a:pos x="74" y="58"/>
                </a:cxn>
                <a:cxn ang="0">
                  <a:pos x="77" y="60"/>
                </a:cxn>
                <a:cxn ang="0">
                  <a:pos x="80" y="57"/>
                </a:cxn>
                <a:cxn ang="0">
                  <a:pos x="79" y="50"/>
                </a:cxn>
                <a:cxn ang="0">
                  <a:pos x="84" y="49"/>
                </a:cxn>
                <a:cxn ang="0">
                  <a:pos x="82" y="42"/>
                </a:cxn>
                <a:cxn ang="0">
                  <a:pos x="80" y="37"/>
                </a:cxn>
                <a:cxn ang="0">
                  <a:pos x="80" y="28"/>
                </a:cxn>
                <a:cxn ang="0">
                  <a:pos x="78" y="26"/>
                </a:cxn>
                <a:cxn ang="0">
                  <a:pos x="76" y="20"/>
                </a:cxn>
                <a:cxn ang="0">
                  <a:pos x="76" y="16"/>
                </a:cxn>
                <a:cxn ang="0">
                  <a:pos x="72" y="11"/>
                </a:cxn>
                <a:cxn ang="0">
                  <a:pos x="67" y="2"/>
                </a:cxn>
                <a:cxn ang="0">
                  <a:pos x="59" y="8"/>
                </a:cxn>
                <a:cxn ang="0">
                  <a:pos x="52" y="7"/>
                </a:cxn>
                <a:cxn ang="0">
                  <a:pos x="45" y="8"/>
                </a:cxn>
                <a:cxn ang="0">
                  <a:pos x="42" y="5"/>
                </a:cxn>
                <a:cxn ang="0">
                  <a:pos x="42" y="3"/>
                </a:cxn>
                <a:cxn ang="0">
                  <a:pos x="41" y="4"/>
                </a:cxn>
                <a:cxn ang="0">
                  <a:pos x="24" y="3"/>
                </a:cxn>
                <a:cxn ang="0">
                  <a:pos x="16" y="0"/>
                </a:cxn>
                <a:cxn ang="0">
                  <a:pos x="14" y="5"/>
                </a:cxn>
                <a:cxn ang="0">
                  <a:pos x="15" y="10"/>
                </a:cxn>
                <a:cxn ang="0">
                  <a:pos x="11" y="12"/>
                </a:cxn>
                <a:cxn ang="0">
                  <a:pos x="1" y="17"/>
                </a:cxn>
                <a:cxn ang="0">
                  <a:pos x="0" y="18"/>
                </a:cxn>
                <a:cxn ang="0">
                  <a:pos x="8" y="28"/>
                </a:cxn>
                <a:cxn ang="0">
                  <a:pos x="21" y="42"/>
                </a:cxn>
                <a:cxn ang="0">
                  <a:pos x="29" y="34"/>
                </a:cxn>
              </a:cxnLst>
              <a:rect l="0" t="0" r="r" b="b"/>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2" name="Freeform 29"/>
            <p:cNvSpPr/>
            <p:nvPr/>
          </p:nvSpPr>
          <p:spPr bwMode="auto">
            <a:xfrm>
              <a:off x="3970793" y="3899404"/>
              <a:ext cx="80352" cy="81043"/>
            </a:xfrm>
            <a:custGeom>
              <a:avLst/>
              <a:gdLst/>
              <a:ahLst/>
              <a:cxnLst>
                <a:cxn ang="0">
                  <a:pos x="38" y="26"/>
                </a:cxn>
                <a:cxn ang="0">
                  <a:pos x="34" y="23"/>
                </a:cxn>
                <a:cxn ang="0">
                  <a:pos x="35" y="15"/>
                </a:cxn>
                <a:cxn ang="0">
                  <a:pos x="36" y="12"/>
                </a:cxn>
                <a:cxn ang="0">
                  <a:pos x="33" y="10"/>
                </a:cxn>
                <a:cxn ang="0">
                  <a:pos x="29" y="14"/>
                </a:cxn>
                <a:cxn ang="0">
                  <a:pos x="24" y="10"/>
                </a:cxn>
                <a:cxn ang="0">
                  <a:pos x="20" y="0"/>
                </a:cxn>
                <a:cxn ang="0">
                  <a:pos x="12" y="2"/>
                </a:cxn>
                <a:cxn ang="0">
                  <a:pos x="11" y="7"/>
                </a:cxn>
                <a:cxn ang="0">
                  <a:pos x="2" y="15"/>
                </a:cxn>
                <a:cxn ang="0">
                  <a:pos x="0" y="19"/>
                </a:cxn>
                <a:cxn ang="0">
                  <a:pos x="14" y="28"/>
                </a:cxn>
                <a:cxn ang="0">
                  <a:pos x="41" y="45"/>
                </a:cxn>
                <a:cxn ang="0">
                  <a:pos x="43" y="45"/>
                </a:cxn>
                <a:cxn ang="0">
                  <a:pos x="47" y="35"/>
                </a:cxn>
                <a:cxn ang="0">
                  <a:pos x="38" y="26"/>
                </a:cxn>
              </a:cxnLst>
              <a:rect l="0" t="0" r="r" b="b"/>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3" name="Freeform 30"/>
            <p:cNvSpPr/>
            <p:nvPr/>
          </p:nvSpPr>
          <p:spPr bwMode="auto">
            <a:xfrm>
              <a:off x="3936356" y="3869388"/>
              <a:ext cx="57394" cy="64534"/>
            </a:xfrm>
            <a:custGeom>
              <a:avLst/>
              <a:gdLst/>
              <a:ahLst/>
              <a:cxnLst>
                <a:cxn ang="0">
                  <a:pos x="31" y="24"/>
                </a:cxn>
                <a:cxn ang="0">
                  <a:pos x="32" y="18"/>
                </a:cxn>
                <a:cxn ang="0">
                  <a:pos x="30" y="11"/>
                </a:cxn>
                <a:cxn ang="0">
                  <a:pos x="21" y="0"/>
                </a:cxn>
                <a:cxn ang="0">
                  <a:pos x="13" y="2"/>
                </a:cxn>
                <a:cxn ang="0">
                  <a:pos x="8" y="3"/>
                </a:cxn>
                <a:cxn ang="0">
                  <a:pos x="0" y="11"/>
                </a:cxn>
                <a:cxn ang="0">
                  <a:pos x="2" y="15"/>
                </a:cxn>
                <a:cxn ang="0">
                  <a:pos x="11" y="30"/>
                </a:cxn>
                <a:cxn ang="0">
                  <a:pos x="20" y="36"/>
                </a:cxn>
                <a:cxn ang="0">
                  <a:pos x="22" y="32"/>
                </a:cxn>
                <a:cxn ang="0">
                  <a:pos x="31" y="24"/>
                </a:cxn>
              </a:cxnLst>
              <a:rect l="0" t="0" r="r" b="b"/>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4" name="Freeform 31"/>
            <p:cNvSpPr/>
            <p:nvPr/>
          </p:nvSpPr>
          <p:spPr bwMode="auto">
            <a:xfrm>
              <a:off x="3863177" y="3491190"/>
              <a:ext cx="162139" cy="139573"/>
            </a:xfrm>
            <a:custGeom>
              <a:avLst/>
              <a:gdLst/>
              <a:ahLst/>
              <a:cxnLst>
                <a:cxn ang="0">
                  <a:pos x="44" y="59"/>
                </a:cxn>
                <a:cxn ang="0">
                  <a:pos x="56" y="51"/>
                </a:cxn>
                <a:cxn ang="0">
                  <a:pos x="56" y="20"/>
                </a:cxn>
                <a:cxn ang="0">
                  <a:pos x="94" y="20"/>
                </a:cxn>
                <a:cxn ang="0">
                  <a:pos x="94" y="4"/>
                </a:cxn>
                <a:cxn ang="0">
                  <a:pos x="86" y="0"/>
                </a:cxn>
                <a:cxn ang="0">
                  <a:pos x="44" y="0"/>
                </a:cxn>
                <a:cxn ang="0">
                  <a:pos x="38" y="10"/>
                </a:cxn>
                <a:cxn ang="0">
                  <a:pos x="23" y="31"/>
                </a:cxn>
                <a:cxn ang="0">
                  <a:pos x="3" y="66"/>
                </a:cxn>
                <a:cxn ang="0">
                  <a:pos x="0" y="77"/>
                </a:cxn>
                <a:cxn ang="0">
                  <a:pos x="44" y="77"/>
                </a:cxn>
                <a:cxn ang="0">
                  <a:pos x="44" y="59"/>
                </a:cxn>
              </a:cxnLst>
              <a:rect l="0" t="0" r="r" b="b"/>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5" name="Freeform 32"/>
            <p:cNvSpPr/>
            <p:nvPr/>
          </p:nvSpPr>
          <p:spPr bwMode="auto">
            <a:xfrm>
              <a:off x="3861744" y="3498692"/>
              <a:ext cx="236753" cy="271643"/>
            </a:xfrm>
            <a:custGeom>
              <a:avLst/>
              <a:gdLst/>
              <a:ahLst/>
              <a:cxnLst>
                <a:cxn ang="0">
                  <a:pos x="11" y="130"/>
                </a:cxn>
                <a:cxn ang="0">
                  <a:pos x="21" y="130"/>
                </a:cxn>
                <a:cxn ang="0">
                  <a:pos x="30" y="129"/>
                </a:cxn>
                <a:cxn ang="0">
                  <a:pos x="36" y="135"/>
                </a:cxn>
                <a:cxn ang="0">
                  <a:pos x="40" y="135"/>
                </a:cxn>
                <a:cxn ang="0">
                  <a:pos x="48" y="145"/>
                </a:cxn>
                <a:cxn ang="0">
                  <a:pos x="53" y="150"/>
                </a:cxn>
                <a:cxn ang="0">
                  <a:pos x="59" y="147"/>
                </a:cxn>
                <a:cxn ang="0">
                  <a:pos x="66" y="144"/>
                </a:cxn>
                <a:cxn ang="0">
                  <a:pos x="72" y="143"/>
                </a:cxn>
                <a:cxn ang="0">
                  <a:pos x="80" y="144"/>
                </a:cxn>
                <a:cxn ang="0">
                  <a:pos x="87" y="141"/>
                </a:cxn>
                <a:cxn ang="0">
                  <a:pos x="131" y="141"/>
                </a:cxn>
                <a:cxn ang="0">
                  <a:pos x="132" y="131"/>
                </a:cxn>
                <a:cxn ang="0">
                  <a:pos x="129" y="128"/>
                </a:cxn>
                <a:cxn ang="0">
                  <a:pos x="118" y="28"/>
                </a:cxn>
                <a:cxn ang="0">
                  <a:pos x="137" y="28"/>
                </a:cxn>
                <a:cxn ang="0">
                  <a:pos x="97" y="2"/>
                </a:cxn>
                <a:cxn ang="0">
                  <a:pos x="95" y="0"/>
                </a:cxn>
                <a:cxn ang="0">
                  <a:pos x="95" y="16"/>
                </a:cxn>
                <a:cxn ang="0">
                  <a:pos x="57" y="16"/>
                </a:cxn>
                <a:cxn ang="0">
                  <a:pos x="57" y="47"/>
                </a:cxn>
                <a:cxn ang="0">
                  <a:pos x="45" y="55"/>
                </a:cxn>
                <a:cxn ang="0">
                  <a:pos x="45" y="73"/>
                </a:cxn>
                <a:cxn ang="0">
                  <a:pos x="1" y="73"/>
                </a:cxn>
                <a:cxn ang="0">
                  <a:pos x="7" y="85"/>
                </a:cxn>
                <a:cxn ang="0">
                  <a:pos x="9" y="104"/>
                </a:cxn>
                <a:cxn ang="0">
                  <a:pos x="6" y="126"/>
                </a:cxn>
                <a:cxn ang="0">
                  <a:pos x="4" y="135"/>
                </a:cxn>
                <a:cxn ang="0">
                  <a:pos x="4" y="135"/>
                </a:cxn>
                <a:cxn ang="0">
                  <a:pos x="11" y="130"/>
                </a:cxn>
              </a:cxnLst>
              <a:rect l="0" t="0" r="r" b="b"/>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6" name="Freeform 33"/>
            <p:cNvSpPr/>
            <p:nvPr/>
          </p:nvSpPr>
          <p:spPr bwMode="auto">
            <a:xfrm>
              <a:off x="3953575" y="3549719"/>
              <a:ext cx="325715" cy="319669"/>
            </a:xfrm>
            <a:custGeom>
              <a:avLst/>
              <a:gdLst/>
              <a:ahLst/>
              <a:cxnLst>
                <a:cxn ang="0">
                  <a:pos x="179" y="73"/>
                </a:cxn>
                <a:cxn ang="0">
                  <a:pos x="173" y="61"/>
                </a:cxn>
                <a:cxn ang="0">
                  <a:pos x="161" y="57"/>
                </a:cxn>
                <a:cxn ang="0">
                  <a:pos x="153" y="47"/>
                </a:cxn>
                <a:cxn ang="0">
                  <a:pos x="84" y="0"/>
                </a:cxn>
                <a:cxn ang="0">
                  <a:pos x="65" y="0"/>
                </a:cxn>
                <a:cxn ang="0">
                  <a:pos x="76" y="100"/>
                </a:cxn>
                <a:cxn ang="0">
                  <a:pos x="79" y="103"/>
                </a:cxn>
                <a:cxn ang="0">
                  <a:pos x="78" y="113"/>
                </a:cxn>
                <a:cxn ang="0">
                  <a:pos x="34" y="113"/>
                </a:cxn>
                <a:cxn ang="0">
                  <a:pos x="27" y="116"/>
                </a:cxn>
                <a:cxn ang="0">
                  <a:pos x="19" y="115"/>
                </a:cxn>
                <a:cxn ang="0">
                  <a:pos x="13" y="116"/>
                </a:cxn>
                <a:cxn ang="0">
                  <a:pos x="6" y="119"/>
                </a:cxn>
                <a:cxn ang="0">
                  <a:pos x="0" y="122"/>
                </a:cxn>
                <a:cxn ang="0">
                  <a:pos x="1" y="125"/>
                </a:cxn>
                <a:cxn ang="0">
                  <a:pos x="3" y="128"/>
                </a:cxn>
                <a:cxn ang="0">
                  <a:pos x="5" y="135"/>
                </a:cxn>
                <a:cxn ang="0">
                  <a:pos x="11" y="142"/>
                </a:cxn>
                <a:cxn ang="0">
                  <a:pos x="11" y="151"/>
                </a:cxn>
                <a:cxn ang="0">
                  <a:pos x="14" y="154"/>
                </a:cxn>
                <a:cxn ang="0">
                  <a:pos x="21" y="153"/>
                </a:cxn>
                <a:cxn ang="0">
                  <a:pos x="28" y="154"/>
                </a:cxn>
                <a:cxn ang="0">
                  <a:pos x="36" y="148"/>
                </a:cxn>
                <a:cxn ang="0">
                  <a:pos x="41" y="157"/>
                </a:cxn>
                <a:cxn ang="0">
                  <a:pos x="45" y="162"/>
                </a:cxn>
                <a:cxn ang="0">
                  <a:pos x="45" y="166"/>
                </a:cxn>
                <a:cxn ang="0">
                  <a:pos x="47" y="172"/>
                </a:cxn>
                <a:cxn ang="0">
                  <a:pos x="53" y="173"/>
                </a:cxn>
                <a:cxn ang="0">
                  <a:pos x="58" y="175"/>
                </a:cxn>
                <a:cxn ang="0">
                  <a:pos x="65" y="172"/>
                </a:cxn>
                <a:cxn ang="0">
                  <a:pos x="70" y="171"/>
                </a:cxn>
                <a:cxn ang="0">
                  <a:pos x="74" y="172"/>
                </a:cxn>
                <a:cxn ang="0">
                  <a:pos x="78" y="172"/>
                </a:cxn>
                <a:cxn ang="0">
                  <a:pos x="81" y="163"/>
                </a:cxn>
                <a:cxn ang="0">
                  <a:pos x="80" y="156"/>
                </a:cxn>
                <a:cxn ang="0">
                  <a:pos x="89" y="152"/>
                </a:cxn>
                <a:cxn ang="0">
                  <a:pos x="93" y="145"/>
                </a:cxn>
                <a:cxn ang="0">
                  <a:pos x="96" y="136"/>
                </a:cxn>
                <a:cxn ang="0">
                  <a:pos x="103" y="137"/>
                </a:cxn>
                <a:cxn ang="0">
                  <a:pos x="108" y="131"/>
                </a:cxn>
                <a:cxn ang="0">
                  <a:pos x="114" y="129"/>
                </a:cxn>
                <a:cxn ang="0">
                  <a:pos x="118" y="126"/>
                </a:cxn>
                <a:cxn ang="0">
                  <a:pos x="128" y="122"/>
                </a:cxn>
                <a:cxn ang="0">
                  <a:pos x="136" y="119"/>
                </a:cxn>
                <a:cxn ang="0">
                  <a:pos x="150" y="119"/>
                </a:cxn>
                <a:cxn ang="0">
                  <a:pos x="159" y="116"/>
                </a:cxn>
                <a:cxn ang="0">
                  <a:pos x="177" y="115"/>
                </a:cxn>
                <a:cxn ang="0">
                  <a:pos x="184" y="110"/>
                </a:cxn>
                <a:cxn ang="0">
                  <a:pos x="188" y="101"/>
                </a:cxn>
                <a:cxn ang="0">
                  <a:pos x="188" y="71"/>
                </a:cxn>
                <a:cxn ang="0">
                  <a:pos x="179" y="73"/>
                </a:cxn>
              </a:cxnLst>
              <a:rect l="0" t="0" r="r" b="b"/>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7" name="Freeform 34"/>
            <p:cNvSpPr/>
            <p:nvPr/>
          </p:nvSpPr>
          <p:spPr bwMode="auto">
            <a:xfrm>
              <a:off x="4088452" y="3761331"/>
              <a:ext cx="159270" cy="118562"/>
            </a:xfrm>
            <a:custGeom>
              <a:avLst/>
              <a:gdLst/>
              <a:ahLst/>
              <a:cxnLst>
                <a:cxn ang="0">
                  <a:pos x="92" y="37"/>
                </a:cxn>
                <a:cxn ang="0">
                  <a:pos x="87" y="35"/>
                </a:cxn>
                <a:cxn ang="0">
                  <a:pos x="86" y="29"/>
                </a:cxn>
                <a:cxn ang="0">
                  <a:pos x="81" y="30"/>
                </a:cxn>
                <a:cxn ang="0">
                  <a:pos x="76" y="26"/>
                </a:cxn>
                <a:cxn ang="0">
                  <a:pos x="74" y="21"/>
                </a:cxn>
                <a:cxn ang="0">
                  <a:pos x="69" y="15"/>
                </a:cxn>
                <a:cxn ang="0">
                  <a:pos x="65" y="9"/>
                </a:cxn>
                <a:cxn ang="0">
                  <a:pos x="65" y="3"/>
                </a:cxn>
                <a:cxn ang="0">
                  <a:pos x="58" y="2"/>
                </a:cxn>
                <a:cxn ang="0">
                  <a:pos x="50" y="5"/>
                </a:cxn>
                <a:cxn ang="0">
                  <a:pos x="40" y="9"/>
                </a:cxn>
                <a:cxn ang="0">
                  <a:pos x="36" y="12"/>
                </a:cxn>
                <a:cxn ang="0">
                  <a:pos x="30" y="14"/>
                </a:cxn>
                <a:cxn ang="0">
                  <a:pos x="25" y="20"/>
                </a:cxn>
                <a:cxn ang="0">
                  <a:pos x="18" y="19"/>
                </a:cxn>
                <a:cxn ang="0">
                  <a:pos x="15" y="28"/>
                </a:cxn>
                <a:cxn ang="0">
                  <a:pos x="11" y="35"/>
                </a:cxn>
                <a:cxn ang="0">
                  <a:pos x="2" y="39"/>
                </a:cxn>
                <a:cxn ang="0">
                  <a:pos x="3" y="46"/>
                </a:cxn>
                <a:cxn ang="0">
                  <a:pos x="0" y="55"/>
                </a:cxn>
                <a:cxn ang="0">
                  <a:pos x="5" y="58"/>
                </a:cxn>
                <a:cxn ang="0">
                  <a:pos x="15" y="63"/>
                </a:cxn>
                <a:cxn ang="0">
                  <a:pos x="28" y="61"/>
                </a:cxn>
                <a:cxn ang="0">
                  <a:pos x="32" y="60"/>
                </a:cxn>
                <a:cxn ang="0">
                  <a:pos x="30" y="49"/>
                </a:cxn>
                <a:cxn ang="0">
                  <a:pos x="58" y="50"/>
                </a:cxn>
                <a:cxn ang="0">
                  <a:pos x="63" y="47"/>
                </a:cxn>
                <a:cxn ang="0">
                  <a:pos x="73" y="48"/>
                </a:cxn>
                <a:cxn ang="0">
                  <a:pos x="79" y="44"/>
                </a:cxn>
                <a:cxn ang="0">
                  <a:pos x="89" y="42"/>
                </a:cxn>
                <a:cxn ang="0">
                  <a:pos x="92" y="37"/>
                </a:cxn>
                <a:cxn ang="0">
                  <a:pos x="92" y="37"/>
                </a:cxn>
              </a:cxnLst>
              <a:rect l="0" t="0" r="r" b="b"/>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8" name="Freeform 35"/>
            <p:cNvSpPr/>
            <p:nvPr/>
          </p:nvSpPr>
          <p:spPr bwMode="auto">
            <a:xfrm>
              <a:off x="4198935" y="3584238"/>
              <a:ext cx="304191" cy="247631"/>
            </a:xfrm>
            <a:custGeom>
              <a:avLst/>
              <a:gdLst/>
              <a:ahLst/>
              <a:cxnLst>
                <a:cxn ang="0">
                  <a:pos x="168" y="20"/>
                </a:cxn>
                <a:cxn ang="0">
                  <a:pos x="167" y="5"/>
                </a:cxn>
                <a:cxn ang="0">
                  <a:pos x="158" y="10"/>
                </a:cxn>
                <a:cxn ang="0">
                  <a:pos x="151" y="3"/>
                </a:cxn>
                <a:cxn ang="0">
                  <a:pos x="134" y="0"/>
                </a:cxn>
                <a:cxn ang="0">
                  <a:pos x="86" y="30"/>
                </a:cxn>
                <a:cxn ang="0">
                  <a:pos x="65" y="46"/>
                </a:cxn>
                <a:cxn ang="0">
                  <a:pos x="48" y="52"/>
                </a:cxn>
                <a:cxn ang="0">
                  <a:pos x="46" y="52"/>
                </a:cxn>
                <a:cxn ang="0">
                  <a:pos x="46" y="82"/>
                </a:cxn>
                <a:cxn ang="0">
                  <a:pos x="42" y="91"/>
                </a:cxn>
                <a:cxn ang="0">
                  <a:pos x="35" y="96"/>
                </a:cxn>
                <a:cxn ang="0">
                  <a:pos x="17" y="97"/>
                </a:cxn>
                <a:cxn ang="0">
                  <a:pos x="8" y="100"/>
                </a:cxn>
                <a:cxn ang="0">
                  <a:pos x="1" y="101"/>
                </a:cxn>
                <a:cxn ang="0">
                  <a:pos x="1" y="107"/>
                </a:cxn>
                <a:cxn ang="0">
                  <a:pos x="5" y="113"/>
                </a:cxn>
                <a:cxn ang="0">
                  <a:pos x="10" y="119"/>
                </a:cxn>
                <a:cxn ang="0">
                  <a:pos x="12" y="124"/>
                </a:cxn>
                <a:cxn ang="0">
                  <a:pos x="17" y="128"/>
                </a:cxn>
                <a:cxn ang="0">
                  <a:pos x="22" y="127"/>
                </a:cxn>
                <a:cxn ang="0">
                  <a:pos x="23" y="133"/>
                </a:cxn>
                <a:cxn ang="0">
                  <a:pos x="28" y="135"/>
                </a:cxn>
                <a:cxn ang="0">
                  <a:pos x="32" y="130"/>
                </a:cxn>
                <a:cxn ang="0">
                  <a:pos x="35" y="135"/>
                </a:cxn>
                <a:cxn ang="0">
                  <a:pos x="40" y="133"/>
                </a:cxn>
                <a:cxn ang="0">
                  <a:pos x="45" y="125"/>
                </a:cxn>
                <a:cxn ang="0">
                  <a:pos x="48" y="116"/>
                </a:cxn>
                <a:cxn ang="0">
                  <a:pos x="58" y="116"/>
                </a:cxn>
                <a:cxn ang="0">
                  <a:pos x="65" y="114"/>
                </a:cxn>
                <a:cxn ang="0">
                  <a:pos x="74" y="117"/>
                </a:cxn>
                <a:cxn ang="0">
                  <a:pos x="80" y="123"/>
                </a:cxn>
                <a:cxn ang="0">
                  <a:pos x="89" y="120"/>
                </a:cxn>
                <a:cxn ang="0">
                  <a:pos x="98" y="125"/>
                </a:cxn>
                <a:cxn ang="0">
                  <a:pos x="109" y="125"/>
                </a:cxn>
                <a:cxn ang="0">
                  <a:pos x="117" y="119"/>
                </a:cxn>
                <a:cxn ang="0">
                  <a:pos x="132" y="120"/>
                </a:cxn>
                <a:cxn ang="0">
                  <a:pos x="141" y="122"/>
                </a:cxn>
                <a:cxn ang="0">
                  <a:pos x="149" y="115"/>
                </a:cxn>
                <a:cxn ang="0">
                  <a:pos x="151" y="114"/>
                </a:cxn>
                <a:cxn ang="0">
                  <a:pos x="151" y="111"/>
                </a:cxn>
                <a:cxn ang="0">
                  <a:pos x="153" y="101"/>
                </a:cxn>
                <a:cxn ang="0">
                  <a:pos x="171" y="79"/>
                </a:cxn>
                <a:cxn ang="0">
                  <a:pos x="172" y="51"/>
                </a:cxn>
                <a:cxn ang="0">
                  <a:pos x="174" y="39"/>
                </a:cxn>
                <a:cxn ang="0">
                  <a:pos x="172" y="30"/>
                </a:cxn>
                <a:cxn ang="0">
                  <a:pos x="168" y="20"/>
                </a:cxn>
              </a:cxnLst>
              <a:rect l="0" t="0" r="r" b="b"/>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9" name="Freeform 36"/>
            <p:cNvSpPr/>
            <p:nvPr/>
          </p:nvSpPr>
          <p:spPr bwMode="auto">
            <a:xfrm>
              <a:off x="4460080" y="3584238"/>
              <a:ext cx="195142" cy="337678"/>
            </a:xfrm>
            <a:custGeom>
              <a:avLst/>
              <a:gdLst/>
              <a:ahLst/>
              <a:cxnLst>
                <a:cxn ang="0">
                  <a:pos x="112" y="46"/>
                </a:cxn>
                <a:cxn ang="0">
                  <a:pos x="26" y="0"/>
                </a:cxn>
                <a:cxn ang="0">
                  <a:pos x="16" y="5"/>
                </a:cxn>
                <a:cxn ang="0">
                  <a:pos x="17" y="20"/>
                </a:cxn>
                <a:cxn ang="0">
                  <a:pos x="21" y="30"/>
                </a:cxn>
                <a:cxn ang="0">
                  <a:pos x="23" y="39"/>
                </a:cxn>
                <a:cxn ang="0">
                  <a:pos x="21" y="51"/>
                </a:cxn>
                <a:cxn ang="0">
                  <a:pos x="20" y="79"/>
                </a:cxn>
                <a:cxn ang="0">
                  <a:pos x="2" y="101"/>
                </a:cxn>
                <a:cxn ang="0">
                  <a:pos x="0" y="111"/>
                </a:cxn>
                <a:cxn ang="0">
                  <a:pos x="0" y="114"/>
                </a:cxn>
                <a:cxn ang="0">
                  <a:pos x="2" y="117"/>
                </a:cxn>
                <a:cxn ang="0">
                  <a:pos x="7" y="122"/>
                </a:cxn>
                <a:cxn ang="0">
                  <a:pos x="14" y="132"/>
                </a:cxn>
                <a:cxn ang="0">
                  <a:pos x="15" y="142"/>
                </a:cxn>
                <a:cxn ang="0">
                  <a:pos x="20" y="156"/>
                </a:cxn>
                <a:cxn ang="0">
                  <a:pos x="15" y="158"/>
                </a:cxn>
                <a:cxn ang="0">
                  <a:pos x="6" y="159"/>
                </a:cxn>
                <a:cxn ang="0">
                  <a:pos x="8" y="167"/>
                </a:cxn>
                <a:cxn ang="0">
                  <a:pos x="18" y="177"/>
                </a:cxn>
                <a:cxn ang="0">
                  <a:pos x="22" y="186"/>
                </a:cxn>
                <a:cxn ang="0">
                  <a:pos x="28" y="184"/>
                </a:cxn>
                <a:cxn ang="0">
                  <a:pos x="36" y="184"/>
                </a:cxn>
                <a:cxn ang="0">
                  <a:pos x="48" y="180"/>
                </a:cxn>
                <a:cxn ang="0">
                  <a:pos x="58" y="175"/>
                </a:cxn>
                <a:cxn ang="0">
                  <a:pos x="59" y="169"/>
                </a:cxn>
                <a:cxn ang="0">
                  <a:pos x="75" y="165"/>
                </a:cxn>
                <a:cxn ang="0">
                  <a:pos x="86" y="154"/>
                </a:cxn>
                <a:cxn ang="0">
                  <a:pos x="88" y="149"/>
                </a:cxn>
                <a:cxn ang="0">
                  <a:pos x="97" y="145"/>
                </a:cxn>
                <a:cxn ang="0">
                  <a:pos x="99" y="145"/>
                </a:cxn>
                <a:cxn ang="0">
                  <a:pos x="99" y="145"/>
                </a:cxn>
                <a:cxn ang="0">
                  <a:pos x="100" y="140"/>
                </a:cxn>
                <a:cxn ang="0">
                  <a:pos x="95" y="133"/>
                </a:cxn>
                <a:cxn ang="0">
                  <a:pos x="93" y="125"/>
                </a:cxn>
                <a:cxn ang="0">
                  <a:pos x="91" y="118"/>
                </a:cxn>
                <a:cxn ang="0">
                  <a:pos x="92" y="110"/>
                </a:cxn>
                <a:cxn ang="0">
                  <a:pos x="97" y="102"/>
                </a:cxn>
                <a:cxn ang="0">
                  <a:pos x="101" y="95"/>
                </a:cxn>
                <a:cxn ang="0">
                  <a:pos x="111" y="89"/>
                </a:cxn>
                <a:cxn ang="0">
                  <a:pos x="112" y="77"/>
                </a:cxn>
                <a:cxn ang="0">
                  <a:pos x="112" y="46"/>
                </a:cxn>
              </a:cxnLst>
              <a:rect l="0" t="0" r="r" b="b"/>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0" name="Freeform 37"/>
            <p:cNvSpPr/>
            <p:nvPr/>
          </p:nvSpPr>
          <p:spPr bwMode="auto">
            <a:xfrm>
              <a:off x="4665266" y="3396639"/>
              <a:ext cx="213795" cy="222117"/>
            </a:xfrm>
            <a:custGeom>
              <a:avLst/>
              <a:gdLst/>
              <a:ahLst/>
              <a:cxnLst>
                <a:cxn ang="0">
                  <a:pos x="115" y="27"/>
                </a:cxn>
                <a:cxn ang="0">
                  <a:pos x="107" y="7"/>
                </a:cxn>
                <a:cxn ang="0">
                  <a:pos x="106" y="9"/>
                </a:cxn>
                <a:cxn ang="0">
                  <a:pos x="94" y="8"/>
                </a:cxn>
                <a:cxn ang="0">
                  <a:pos x="80" y="5"/>
                </a:cxn>
                <a:cxn ang="0">
                  <a:pos x="56" y="9"/>
                </a:cxn>
                <a:cxn ang="0">
                  <a:pos x="44" y="10"/>
                </a:cxn>
                <a:cxn ang="0">
                  <a:pos x="23" y="4"/>
                </a:cxn>
                <a:cxn ang="0">
                  <a:pos x="6" y="0"/>
                </a:cxn>
                <a:cxn ang="0">
                  <a:pos x="5" y="3"/>
                </a:cxn>
                <a:cxn ang="0">
                  <a:pos x="4" y="17"/>
                </a:cxn>
                <a:cxn ang="0">
                  <a:pos x="4" y="33"/>
                </a:cxn>
                <a:cxn ang="0">
                  <a:pos x="4" y="120"/>
                </a:cxn>
                <a:cxn ang="0">
                  <a:pos x="72" y="120"/>
                </a:cxn>
                <a:cxn ang="0">
                  <a:pos x="76" y="118"/>
                </a:cxn>
                <a:cxn ang="0">
                  <a:pos x="82" y="120"/>
                </a:cxn>
                <a:cxn ang="0">
                  <a:pos x="96" y="120"/>
                </a:cxn>
                <a:cxn ang="0">
                  <a:pos x="102" y="123"/>
                </a:cxn>
                <a:cxn ang="0">
                  <a:pos x="109" y="118"/>
                </a:cxn>
                <a:cxn ang="0">
                  <a:pos x="116" y="110"/>
                </a:cxn>
                <a:cxn ang="0">
                  <a:pos x="122" y="106"/>
                </a:cxn>
                <a:cxn ang="0">
                  <a:pos x="123" y="105"/>
                </a:cxn>
                <a:cxn ang="0">
                  <a:pos x="123" y="101"/>
                </a:cxn>
                <a:cxn ang="0">
                  <a:pos x="118" y="88"/>
                </a:cxn>
                <a:cxn ang="0">
                  <a:pos x="106" y="65"/>
                </a:cxn>
                <a:cxn ang="0">
                  <a:pos x="100" y="54"/>
                </a:cxn>
                <a:cxn ang="0">
                  <a:pos x="93" y="41"/>
                </a:cxn>
                <a:cxn ang="0">
                  <a:pos x="87" y="20"/>
                </a:cxn>
                <a:cxn ang="0">
                  <a:pos x="95" y="35"/>
                </a:cxn>
                <a:cxn ang="0">
                  <a:pos x="106" y="50"/>
                </a:cxn>
                <a:cxn ang="0">
                  <a:pos x="113" y="34"/>
                </a:cxn>
                <a:cxn ang="0">
                  <a:pos x="113" y="34"/>
                </a:cxn>
                <a:cxn ang="0">
                  <a:pos x="114" y="31"/>
                </a:cxn>
                <a:cxn ang="0">
                  <a:pos x="115" y="27"/>
                </a:cxn>
              </a:cxnLst>
              <a:rect l="0" t="0" r="r" b="b"/>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1" name="Freeform 38"/>
            <p:cNvSpPr/>
            <p:nvPr/>
          </p:nvSpPr>
          <p:spPr bwMode="auto">
            <a:xfrm>
              <a:off x="4366815" y="4026971"/>
              <a:ext cx="110485" cy="127568"/>
            </a:xfrm>
            <a:custGeom>
              <a:avLst/>
              <a:gdLst/>
              <a:ahLst/>
              <a:cxnLst>
                <a:cxn ang="0">
                  <a:pos x="32" y="67"/>
                </a:cxn>
                <a:cxn ang="0">
                  <a:pos x="34" y="58"/>
                </a:cxn>
                <a:cxn ang="0">
                  <a:pos x="41" y="53"/>
                </a:cxn>
                <a:cxn ang="0">
                  <a:pos x="45" y="47"/>
                </a:cxn>
                <a:cxn ang="0">
                  <a:pos x="52" y="54"/>
                </a:cxn>
                <a:cxn ang="0">
                  <a:pos x="60" y="56"/>
                </a:cxn>
                <a:cxn ang="0">
                  <a:pos x="64" y="42"/>
                </a:cxn>
                <a:cxn ang="0">
                  <a:pos x="61" y="30"/>
                </a:cxn>
                <a:cxn ang="0">
                  <a:pos x="59" y="21"/>
                </a:cxn>
                <a:cxn ang="0">
                  <a:pos x="60" y="12"/>
                </a:cxn>
                <a:cxn ang="0">
                  <a:pos x="49" y="12"/>
                </a:cxn>
                <a:cxn ang="0">
                  <a:pos x="50" y="1"/>
                </a:cxn>
                <a:cxn ang="0">
                  <a:pos x="33" y="0"/>
                </a:cxn>
                <a:cxn ang="0">
                  <a:pos x="31" y="1"/>
                </a:cxn>
                <a:cxn ang="0">
                  <a:pos x="31" y="15"/>
                </a:cxn>
                <a:cxn ang="0">
                  <a:pos x="15" y="16"/>
                </a:cxn>
                <a:cxn ang="0">
                  <a:pos x="10" y="16"/>
                </a:cxn>
                <a:cxn ang="0">
                  <a:pos x="8" y="19"/>
                </a:cxn>
                <a:cxn ang="0">
                  <a:pos x="13" y="25"/>
                </a:cxn>
                <a:cxn ang="0">
                  <a:pos x="7" y="29"/>
                </a:cxn>
                <a:cxn ang="0">
                  <a:pos x="2" y="36"/>
                </a:cxn>
                <a:cxn ang="0">
                  <a:pos x="8" y="46"/>
                </a:cxn>
                <a:cxn ang="0">
                  <a:pos x="16" y="57"/>
                </a:cxn>
                <a:cxn ang="0">
                  <a:pos x="27" y="71"/>
                </a:cxn>
                <a:cxn ang="0">
                  <a:pos x="32" y="67"/>
                </a:cxn>
              </a:cxnLst>
              <a:rect l="0" t="0" r="r" b="b"/>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2" name="Freeform 39"/>
            <p:cNvSpPr/>
            <p:nvPr/>
          </p:nvSpPr>
          <p:spPr bwMode="auto">
            <a:xfrm>
              <a:off x="4378294" y="4028471"/>
              <a:ext cx="43046" cy="27015"/>
            </a:xfrm>
            <a:custGeom>
              <a:avLst/>
              <a:gdLst/>
              <a:ahLst/>
              <a:cxnLst>
                <a:cxn ang="0">
                  <a:pos x="24" y="14"/>
                </a:cxn>
                <a:cxn ang="0">
                  <a:pos x="24" y="0"/>
                </a:cxn>
                <a:cxn ang="0">
                  <a:pos x="22" y="0"/>
                </a:cxn>
                <a:cxn ang="0">
                  <a:pos x="6" y="0"/>
                </a:cxn>
                <a:cxn ang="0">
                  <a:pos x="6" y="1"/>
                </a:cxn>
                <a:cxn ang="0">
                  <a:pos x="3" y="8"/>
                </a:cxn>
                <a:cxn ang="0">
                  <a:pos x="3" y="13"/>
                </a:cxn>
                <a:cxn ang="0">
                  <a:pos x="3" y="15"/>
                </a:cxn>
                <a:cxn ang="0">
                  <a:pos x="8" y="15"/>
                </a:cxn>
                <a:cxn ang="0">
                  <a:pos x="24" y="14"/>
                </a:cxn>
              </a:cxnLst>
              <a:rect l="0" t="0" r="r" b="b"/>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3" name="Freeform 40"/>
            <p:cNvSpPr/>
            <p:nvPr/>
          </p:nvSpPr>
          <p:spPr bwMode="auto">
            <a:xfrm>
              <a:off x="4412731" y="3996954"/>
              <a:ext cx="139182" cy="178595"/>
            </a:xfrm>
            <a:custGeom>
              <a:avLst/>
              <a:gdLst/>
              <a:ahLst/>
              <a:cxnLst>
                <a:cxn ang="0">
                  <a:pos x="21" y="94"/>
                </a:cxn>
                <a:cxn ang="0">
                  <a:pos x="29" y="95"/>
                </a:cxn>
                <a:cxn ang="0">
                  <a:pos x="38" y="95"/>
                </a:cxn>
                <a:cxn ang="0">
                  <a:pos x="43" y="95"/>
                </a:cxn>
                <a:cxn ang="0">
                  <a:pos x="50" y="88"/>
                </a:cxn>
                <a:cxn ang="0">
                  <a:pos x="54" y="80"/>
                </a:cxn>
                <a:cxn ang="0">
                  <a:pos x="55" y="61"/>
                </a:cxn>
                <a:cxn ang="0">
                  <a:pos x="64" y="49"/>
                </a:cxn>
                <a:cxn ang="0">
                  <a:pos x="73" y="25"/>
                </a:cxn>
                <a:cxn ang="0">
                  <a:pos x="77" y="13"/>
                </a:cxn>
                <a:cxn ang="0">
                  <a:pos x="79" y="1"/>
                </a:cxn>
                <a:cxn ang="0">
                  <a:pos x="79" y="1"/>
                </a:cxn>
                <a:cxn ang="0">
                  <a:pos x="69" y="0"/>
                </a:cxn>
                <a:cxn ang="0">
                  <a:pos x="64" y="1"/>
                </a:cxn>
                <a:cxn ang="0">
                  <a:pos x="58" y="3"/>
                </a:cxn>
                <a:cxn ang="0">
                  <a:pos x="56" y="11"/>
                </a:cxn>
                <a:cxn ang="0">
                  <a:pos x="52" y="22"/>
                </a:cxn>
                <a:cxn ang="0">
                  <a:pos x="36" y="17"/>
                </a:cxn>
                <a:cxn ang="0">
                  <a:pos x="23" y="17"/>
                </a:cxn>
                <a:cxn ang="0">
                  <a:pos x="22" y="28"/>
                </a:cxn>
                <a:cxn ang="0">
                  <a:pos x="33" y="28"/>
                </a:cxn>
                <a:cxn ang="0">
                  <a:pos x="32" y="37"/>
                </a:cxn>
                <a:cxn ang="0">
                  <a:pos x="34" y="46"/>
                </a:cxn>
                <a:cxn ang="0">
                  <a:pos x="37" y="58"/>
                </a:cxn>
                <a:cxn ang="0">
                  <a:pos x="33" y="72"/>
                </a:cxn>
                <a:cxn ang="0">
                  <a:pos x="25" y="70"/>
                </a:cxn>
                <a:cxn ang="0">
                  <a:pos x="18" y="63"/>
                </a:cxn>
                <a:cxn ang="0">
                  <a:pos x="14" y="69"/>
                </a:cxn>
                <a:cxn ang="0">
                  <a:pos x="7" y="74"/>
                </a:cxn>
                <a:cxn ang="0">
                  <a:pos x="5" y="83"/>
                </a:cxn>
                <a:cxn ang="0">
                  <a:pos x="0" y="87"/>
                </a:cxn>
                <a:cxn ang="0">
                  <a:pos x="1" y="88"/>
                </a:cxn>
                <a:cxn ang="0">
                  <a:pos x="11" y="99"/>
                </a:cxn>
                <a:cxn ang="0">
                  <a:pos x="21" y="94"/>
                </a:cxn>
              </a:cxnLst>
              <a:rect l="0" t="0" r="r" b="b"/>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4" name="Freeform 41"/>
            <p:cNvSpPr/>
            <p:nvPr/>
          </p:nvSpPr>
          <p:spPr bwMode="auto">
            <a:xfrm>
              <a:off x="4609306" y="3585738"/>
              <a:ext cx="324279" cy="417219"/>
            </a:xfrm>
            <a:custGeom>
              <a:avLst/>
              <a:gdLst/>
              <a:ahLst/>
              <a:cxnLst>
                <a:cxn ang="0">
                  <a:pos x="141" y="13"/>
                </a:cxn>
                <a:cxn ang="0">
                  <a:pos x="128" y="15"/>
                </a:cxn>
                <a:cxn ang="0">
                  <a:pos x="108" y="13"/>
                </a:cxn>
                <a:cxn ang="0">
                  <a:pos x="36" y="15"/>
                </a:cxn>
                <a:cxn ang="0">
                  <a:pos x="25" y="39"/>
                </a:cxn>
                <a:cxn ang="0">
                  <a:pos x="24" y="88"/>
                </a:cxn>
                <a:cxn ang="0">
                  <a:pos x="10" y="101"/>
                </a:cxn>
                <a:cxn ang="0">
                  <a:pos x="4" y="117"/>
                </a:cxn>
                <a:cxn ang="0">
                  <a:pos x="8" y="132"/>
                </a:cxn>
                <a:cxn ang="0">
                  <a:pos x="12" y="144"/>
                </a:cxn>
                <a:cxn ang="0">
                  <a:pos x="21" y="165"/>
                </a:cxn>
                <a:cxn ang="0">
                  <a:pos x="24" y="170"/>
                </a:cxn>
                <a:cxn ang="0">
                  <a:pos x="35" y="177"/>
                </a:cxn>
                <a:cxn ang="0">
                  <a:pos x="47" y="190"/>
                </a:cxn>
                <a:cxn ang="0">
                  <a:pos x="59" y="204"/>
                </a:cxn>
                <a:cxn ang="0">
                  <a:pos x="64" y="213"/>
                </a:cxn>
                <a:cxn ang="0">
                  <a:pos x="76" y="219"/>
                </a:cxn>
                <a:cxn ang="0">
                  <a:pos x="88" y="218"/>
                </a:cxn>
                <a:cxn ang="0">
                  <a:pos x="109" y="227"/>
                </a:cxn>
                <a:cxn ang="0">
                  <a:pos x="124" y="226"/>
                </a:cxn>
                <a:cxn ang="0">
                  <a:pos x="135" y="222"/>
                </a:cxn>
                <a:cxn ang="0">
                  <a:pos x="146" y="214"/>
                </a:cxn>
                <a:cxn ang="0">
                  <a:pos x="155" y="217"/>
                </a:cxn>
                <a:cxn ang="0">
                  <a:pos x="145" y="198"/>
                </a:cxn>
                <a:cxn ang="0">
                  <a:pos x="125" y="180"/>
                </a:cxn>
                <a:cxn ang="0">
                  <a:pos x="136" y="172"/>
                </a:cxn>
                <a:cxn ang="0">
                  <a:pos x="141" y="149"/>
                </a:cxn>
                <a:cxn ang="0">
                  <a:pos x="149" y="133"/>
                </a:cxn>
                <a:cxn ang="0">
                  <a:pos x="161" y="119"/>
                </a:cxn>
                <a:cxn ang="0">
                  <a:pos x="166" y="90"/>
                </a:cxn>
                <a:cxn ang="0">
                  <a:pos x="176" y="73"/>
                </a:cxn>
                <a:cxn ang="0">
                  <a:pos x="180" y="57"/>
                </a:cxn>
                <a:cxn ang="0">
                  <a:pos x="171" y="20"/>
                </a:cxn>
                <a:cxn ang="0">
                  <a:pos x="155" y="0"/>
                </a:cxn>
                <a:cxn ang="0">
                  <a:pos x="148" y="5"/>
                </a:cxn>
              </a:cxnLst>
              <a:rect l="0" t="0" r="r" b="b"/>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5" name="Freeform 42"/>
            <p:cNvSpPr/>
            <p:nvPr/>
          </p:nvSpPr>
          <p:spPr bwMode="auto">
            <a:xfrm>
              <a:off x="4993849" y="3810856"/>
              <a:ext cx="37306" cy="39020"/>
            </a:xfrm>
            <a:custGeom>
              <a:avLst/>
              <a:gdLst/>
              <a:ahLst/>
              <a:cxnLst>
                <a:cxn ang="0">
                  <a:pos x="8" y="3"/>
                </a:cxn>
                <a:cxn ang="0">
                  <a:pos x="3" y="10"/>
                </a:cxn>
                <a:cxn ang="0">
                  <a:pos x="2" y="20"/>
                </a:cxn>
                <a:cxn ang="0">
                  <a:pos x="9" y="19"/>
                </a:cxn>
                <a:cxn ang="0">
                  <a:pos x="14" y="21"/>
                </a:cxn>
                <a:cxn ang="0">
                  <a:pos x="19" y="16"/>
                </a:cxn>
                <a:cxn ang="0">
                  <a:pos x="13" y="13"/>
                </a:cxn>
                <a:cxn ang="0">
                  <a:pos x="19" y="8"/>
                </a:cxn>
                <a:cxn ang="0">
                  <a:pos x="18" y="1"/>
                </a:cxn>
                <a:cxn ang="0">
                  <a:pos x="17" y="0"/>
                </a:cxn>
                <a:cxn ang="0">
                  <a:pos x="14" y="2"/>
                </a:cxn>
                <a:cxn ang="0">
                  <a:pos x="8" y="3"/>
                </a:cxn>
              </a:cxnLst>
              <a:rect l="0" t="0" r="r" b="b"/>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6" name="Freeform 43"/>
            <p:cNvSpPr/>
            <p:nvPr/>
          </p:nvSpPr>
          <p:spPr bwMode="auto">
            <a:xfrm>
              <a:off x="4890539" y="3699798"/>
              <a:ext cx="132008" cy="117062"/>
            </a:xfrm>
            <a:custGeom>
              <a:avLst/>
              <a:gdLst/>
              <a:ahLst/>
              <a:cxnLst>
                <a:cxn ang="0">
                  <a:pos x="14" y="10"/>
                </a:cxn>
                <a:cxn ang="0">
                  <a:pos x="8" y="16"/>
                </a:cxn>
                <a:cxn ang="0">
                  <a:pos x="4" y="27"/>
                </a:cxn>
                <a:cxn ang="0">
                  <a:pos x="3" y="43"/>
                </a:cxn>
                <a:cxn ang="0">
                  <a:pos x="13" y="43"/>
                </a:cxn>
                <a:cxn ang="0">
                  <a:pos x="16" y="40"/>
                </a:cxn>
                <a:cxn ang="0">
                  <a:pos x="21" y="38"/>
                </a:cxn>
                <a:cxn ang="0">
                  <a:pos x="28" y="41"/>
                </a:cxn>
                <a:cxn ang="0">
                  <a:pos x="33" y="41"/>
                </a:cxn>
                <a:cxn ang="0">
                  <a:pos x="45" y="41"/>
                </a:cxn>
                <a:cxn ang="0">
                  <a:pos x="68" y="64"/>
                </a:cxn>
                <a:cxn ang="0">
                  <a:pos x="68" y="65"/>
                </a:cxn>
                <a:cxn ang="0">
                  <a:pos x="74" y="64"/>
                </a:cxn>
                <a:cxn ang="0">
                  <a:pos x="77" y="62"/>
                </a:cxn>
                <a:cxn ang="0">
                  <a:pos x="65" y="49"/>
                </a:cxn>
                <a:cxn ang="0">
                  <a:pos x="47" y="36"/>
                </a:cxn>
                <a:cxn ang="0">
                  <a:pos x="40" y="29"/>
                </a:cxn>
                <a:cxn ang="0">
                  <a:pos x="31" y="13"/>
                </a:cxn>
                <a:cxn ang="0">
                  <a:pos x="25" y="0"/>
                </a:cxn>
                <a:cxn ang="0">
                  <a:pos x="14" y="10"/>
                </a:cxn>
              </a:cxnLst>
              <a:rect l="0" t="0" r="r" b="b"/>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7" name="Freeform 44"/>
            <p:cNvSpPr/>
            <p:nvPr/>
          </p:nvSpPr>
          <p:spPr bwMode="auto">
            <a:xfrm>
              <a:off x="4823101" y="3764333"/>
              <a:ext cx="292711" cy="238626"/>
            </a:xfrm>
            <a:custGeom>
              <a:avLst/>
              <a:gdLst/>
              <a:ahLst/>
              <a:cxnLst>
                <a:cxn ang="0">
                  <a:pos x="12" y="87"/>
                </a:cxn>
                <a:cxn ang="0">
                  <a:pos x="22" y="99"/>
                </a:cxn>
                <a:cxn ang="0">
                  <a:pos x="32" y="108"/>
                </a:cxn>
                <a:cxn ang="0">
                  <a:pos x="32" y="118"/>
                </a:cxn>
                <a:cxn ang="0">
                  <a:pos x="36" y="119"/>
                </a:cxn>
                <a:cxn ang="0">
                  <a:pos x="47" y="122"/>
                </a:cxn>
                <a:cxn ang="0">
                  <a:pos x="60" y="129"/>
                </a:cxn>
                <a:cxn ang="0">
                  <a:pos x="73" y="131"/>
                </a:cxn>
                <a:cxn ang="0">
                  <a:pos x="81" y="125"/>
                </a:cxn>
                <a:cxn ang="0">
                  <a:pos x="91" y="123"/>
                </a:cxn>
                <a:cxn ang="0">
                  <a:pos x="96" y="126"/>
                </a:cxn>
                <a:cxn ang="0">
                  <a:pos x="102" y="124"/>
                </a:cxn>
                <a:cxn ang="0">
                  <a:pos x="111" y="123"/>
                </a:cxn>
                <a:cxn ang="0">
                  <a:pos x="126" y="115"/>
                </a:cxn>
                <a:cxn ang="0">
                  <a:pos x="138" y="113"/>
                </a:cxn>
                <a:cxn ang="0">
                  <a:pos x="168" y="83"/>
                </a:cxn>
                <a:cxn ang="0">
                  <a:pos x="164" y="80"/>
                </a:cxn>
                <a:cxn ang="0">
                  <a:pos x="149" y="77"/>
                </a:cxn>
                <a:cxn ang="0">
                  <a:pos x="126" y="69"/>
                </a:cxn>
                <a:cxn ang="0">
                  <a:pos x="118" y="62"/>
                </a:cxn>
                <a:cxn ang="0">
                  <a:pos x="111" y="52"/>
                </a:cxn>
                <a:cxn ang="0">
                  <a:pos x="113" y="47"/>
                </a:cxn>
                <a:cxn ang="0">
                  <a:pos x="108" y="45"/>
                </a:cxn>
                <a:cxn ang="0">
                  <a:pos x="101" y="46"/>
                </a:cxn>
                <a:cxn ang="0">
                  <a:pos x="102" y="36"/>
                </a:cxn>
                <a:cxn ang="0">
                  <a:pos x="107" y="28"/>
                </a:cxn>
                <a:cxn ang="0">
                  <a:pos x="84" y="5"/>
                </a:cxn>
                <a:cxn ang="0">
                  <a:pos x="72" y="5"/>
                </a:cxn>
                <a:cxn ang="0">
                  <a:pos x="67" y="5"/>
                </a:cxn>
                <a:cxn ang="0">
                  <a:pos x="60" y="2"/>
                </a:cxn>
                <a:cxn ang="0">
                  <a:pos x="55" y="4"/>
                </a:cxn>
                <a:cxn ang="0">
                  <a:pos x="52" y="7"/>
                </a:cxn>
                <a:cxn ang="0">
                  <a:pos x="42" y="7"/>
                </a:cxn>
                <a:cxn ang="0">
                  <a:pos x="42" y="7"/>
                </a:cxn>
                <a:cxn ang="0">
                  <a:pos x="38" y="20"/>
                </a:cxn>
                <a:cxn ang="0">
                  <a:pos x="33" y="26"/>
                </a:cxn>
                <a:cxn ang="0">
                  <a:pos x="26" y="34"/>
                </a:cxn>
                <a:cxn ang="0">
                  <a:pos x="23" y="45"/>
                </a:cxn>
                <a:cxn ang="0">
                  <a:pos x="18" y="50"/>
                </a:cxn>
                <a:cxn ang="0">
                  <a:pos x="14" y="60"/>
                </a:cxn>
                <a:cxn ang="0">
                  <a:pos x="13" y="73"/>
                </a:cxn>
                <a:cxn ang="0">
                  <a:pos x="4" y="75"/>
                </a:cxn>
                <a:cxn ang="0">
                  <a:pos x="2" y="81"/>
                </a:cxn>
                <a:cxn ang="0">
                  <a:pos x="12" y="87"/>
                </a:cxn>
              </a:cxnLst>
              <a:rect l="0" t="0" r="r" b="b"/>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8" name="Freeform 45"/>
            <p:cNvSpPr/>
            <p:nvPr/>
          </p:nvSpPr>
          <p:spPr bwMode="auto">
            <a:xfrm>
              <a:off x="4869016" y="3329104"/>
              <a:ext cx="30133" cy="37521"/>
            </a:xfrm>
            <a:custGeom>
              <a:avLst/>
              <a:gdLst/>
              <a:ahLst/>
              <a:cxnLst>
                <a:cxn ang="0">
                  <a:pos x="14" y="9"/>
                </a:cxn>
                <a:cxn ang="0">
                  <a:pos x="8" y="0"/>
                </a:cxn>
                <a:cxn ang="0">
                  <a:pos x="8" y="2"/>
                </a:cxn>
                <a:cxn ang="0">
                  <a:pos x="0" y="18"/>
                </a:cxn>
                <a:cxn ang="0">
                  <a:pos x="5" y="21"/>
                </a:cxn>
                <a:cxn ang="0">
                  <a:pos x="14" y="9"/>
                </a:cxn>
              </a:cxnLst>
              <a:rect l="0" t="0" r="r" b="b"/>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9" name="Freeform 46"/>
            <p:cNvSpPr/>
            <p:nvPr/>
          </p:nvSpPr>
          <p:spPr bwMode="auto">
            <a:xfrm>
              <a:off x="4877626" y="3270572"/>
              <a:ext cx="134877" cy="112560"/>
            </a:xfrm>
            <a:custGeom>
              <a:avLst/>
              <a:gdLst/>
              <a:ahLst/>
              <a:cxnLst>
                <a:cxn ang="0">
                  <a:pos x="9" y="41"/>
                </a:cxn>
                <a:cxn ang="0">
                  <a:pos x="0" y="53"/>
                </a:cxn>
                <a:cxn ang="0">
                  <a:pos x="1" y="53"/>
                </a:cxn>
                <a:cxn ang="0">
                  <a:pos x="2" y="57"/>
                </a:cxn>
                <a:cxn ang="0">
                  <a:pos x="12" y="62"/>
                </a:cxn>
                <a:cxn ang="0">
                  <a:pos x="23" y="56"/>
                </a:cxn>
                <a:cxn ang="0">
                  <a:pos x="61" y="37"/>
                </a:cxn>
                <a:cxn ang="0">
                  <a:pos x="64" y="30"/>
                </a:cxn>
                <a:cxn ang="0">
                  <a:pos x="65" y="21"/>
                </a:cxn>
                <a:cxn ang="0">
                  <a:pos x="64" y="12"/>
                </a:cxn>
                <a:cxn ang="0">
                  <a:pos x="71" y="7"/>
                </a:cxn>
                <a:cxn ang="0">
                  <a:pos x="78" y="2"/>
                </a:cxn>
                <a:cxn ang="0">
                  <a:pos x="73" y="0"/>
                </a:cxn>
                <a:cxn ang="0">
                  <a:pos x="61" y="2"/>
                </a:cxn>
                <a:cxn ang="0">
                  <a:pos x="46" y="7"/>
                </a:cxn>
                <a:cxn ang="0">
                  <a:pos x="33" y="6"/>
                </a:cxn>
                <a:cxn ang="0">
                  <a:pos x="26" y="8"/>
                </a:cxn>
                <a:cxn ang="0">
                  <a:pos x="16" y="8"/>
                </a:cxn>
                <a:cxn ang="0">
                  <a:pos x="11" y="10"/>
                </a:cxn>
                <a:cxn ang="0">
                  <a:pos x="4" y="18"/>
                </a:cxn>
                <a:cxn ang="0">
                  <a:pos x="4" y="24"/>
                </a:cxn>
                <a:cxn ang="0">
                  <a:pos x="3" y="32"/>
                </a:cxn>
                <a:cxn ang="0">
                  <a:pos x="9" y="41"/>
                </a:cxn>
              </a:cxnLst>
              <a:rect l="0" t="0" r="r" b="b"/>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0" name="Freeform 47"/>
            <p:cNvSpPr/>
            <p:nvPr/>
          </p:nvSpPr>
          <p:spPr bwMode="auto">
            <a:xfrm>
              <a:off x="6632461" y="3248062"/>
              <a:ext cx="73179" cy="96051"/>
            </a:xfrm>
            <a:custGeom>
              <a:avLst/>
              <a:gdLst/>
              <a:ahLst/>
              <a:cxnLst>
                <a:cxn ang="0">
                  <a:pos x="10" y="4"/>
                </a:cxn>
                <a:cxn ang="0">
                  <a:pos x="4" y="9"/>
                </a:cxn>
                <a:cxn ang="0">
                  <a:pos x="7" y="15"/>
                </a:cxn>
                <a:cxn ang="0">
                  <a:pos x="7" y="20"/>
                </a:cxn>
                <a:cxn ang="0">
                  <a:pos x="6" y="30"/>
                </a:cxn>
                <a:cxn ang="0">
                  <a:pos x="3" y="44"/>
                </a:cxn>
                <a:cxn ang="0">
                  <a:pos x="4" y="51"/>
                </a:cxn>
                <a:cxn ang="0">
                  <a:pos x="26" y="44"/>
                </a:cxn>
                <a:cxn ang="0">
                  <a:pos x="37" y="40"/>
                </a:cxn>
                <a:cxn ang="0">
                  <a:pos x="41" y="35"/>
                </a:cxn>
                <a:cxn ang="0">
                  <a:pos x="38" y="19"/>
                </a:cxn>
                <a:cxn ang="0">
                  <a:pos x="27" y="0"/>
                </a:cxn>
                <a:cxn ang="0">
                  <a:pos x="21" y="2"/>
                </a:cxn>
                <a:cxn ang="0">
                  <a:pos x="10" y="4"/>
                </a:cxn>
              </a:cxnLst>
              <a:rect l="0" t="0" r="r" b="b"/>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1" name="Freeform 48"/>
            <p:cNvSpPr/>
            <p:nvPr/>
          </p:nvSpPr>
          <p:spPr bwMode="auto">
            <a:xfrm>
              <a:off x="5899247" y="3518203"/>
              <a:ext cx="86092" cy="121564"/>
            </a:xfrm>
            <a:custGeom>
              <a:avLst/>
              <a:gdLst/>
              <a:ahLst/>
              <a:cxnLst>
                <a:cxn ang="0">
                  <a:pos x="50" y="56"/>
                </a:cxn>
                <a:cxn ang="0">
                  <a:pos x="46" y="34"/>
                </a:cxn>
                <a:cxn ang="0">
                  <a:pos x="37" y="43"/>
                </a:cxn>
                <a:cxn ang="0">
                  <a:pos x="38" y="31"/>
                </a:cxn>
                <a:cxn ang="0">
                  <a:pos x="47" y="19"/>
                </a:cxn>
                <a:cxn ang="0">
                  <a:pos x="39" y="17"/>
                </a:cxn>
                <a:cxn ang="0">
                  <a:pos x="26" y="17"/>
                </a:cxn>
                <a:cxn ang="0">
                  <a:pos x="21" y="12"/>
                </a:cxn>
                <a:cxn ang="0">
                  <a:pos x="13" y="6"/>
                </a:cxn>
                <a:cxn ang="0">
                  <a:pos x="4" y="6"/>
                </a:cxn>
                <a:cxn ang="0">
                  <a:pos x="11" y="15"/>
                </a:cxn>
                <a:cxn ang="0">
                  <a:pos x="5" y="20"/>
                </a:cxn>
                <a:cxn ang="0">
                  <a:pos x="8" y="37"/>
                </a:cxn>
                <a:cxn ang="0">
                  <a:pos x="12" y="57"/>
                </a:cxn>
                <a:cxn ang="0">
                  <a:pos x="19" y="55"/>
                </a:cxn>
                <a:cxn ang="0">
                  <a:pos x="28" y="51"/>
                </a:cxn>
                <a:cxn ang="0">
                  <a:pos x="35" y="46"/>
                </a:cxn>
                <a:cxn ang="0">
                  <a:pos x="41" y="61"/>
                </a:cxn>
                <a:cxn ang="0">
                  <a:pos x="43" y="67"/>
                </a:cxn>
                <a:cxn ang="0">
                  <a:pos x="47" y="63"/>
                </a:cxn>
                <a:cxn ang="0">
                  <a:pos x="50" y="56"/>
                </a:cxn>
              </a:cxnLst>
              <a:rect l="0" t="0" r="r" b="b"/>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2" name="Freeform 49"/>
            <p:cNvSpPr/>
            <p:nvPr/>
          </p:nvSpPr>
          <p:spPr bwMode="auto">
            <a:xfrm>
              <a:off x="5524748" y="3314096"/>
              <a:ext cx="543813" cy="600315"/>
            </a:xfrm>
            <a:custGeom>
              <a:avLst/>
              <a:gdLst/>
              <a:ahLst/>
              <a:cxnLst>
                <a:cxn ang="0">
                  <a:pos x="222" y="133"/>
                </a:cxn>
                <a:cxn ang="0">
                  <a:pos x="221" y="119"/>
                </a:cxn>
                <a:cxn ang="0">
                  <a:pos x="238" y="125"/>
                </a:cxn>
                <a:cxn ang="0">
                  <a:pos x="256" y="130"/>
                </a:cxn>
                <a:cxn ang="0">
                  <a:pos x="255" y="144"/>
                </a:cxn>
                <a:cxn ang="0">
                  <a:pos x="263" y="147"/>
                </a:cxn>
                <a:cxn ang="0">
                  <a:pos x="269" y="168"/>
                </a:cxn>
                <a:cxn ang="0">
                  <a:pos x="274" y="145"/>
                </a:cxn>
                <a:cxn ang="0">
                  <a:pos x="287" y="131"/>
                </a:cxn>
                <a:cxn ang="0">
                  <a:pos x="298" y="109"/>
                </a:cxn>
                <a:cxn ang="0">
                  <a:pos x="312" y="105"/>
                </a:cxn>
                <a:cxn ang="0">
                  <a:pos x="314" y="92"/>
                </a:cxn>
                <a:cxn ang="0">
                  <a:pos x="303" y="81"/>
                </a:cxn>
                <a:cxn ang="0">
                  <a:pos x="283" y="82"/>
                </a:cxn>
                <a:cxn ang="0">
                  <a:pos x="269" y="93"/>
                </a:cxn>
                <a:cxn ang="0">
                  <a:pos x="258" y="100"/>
                </a:cxn>
                <a:cxn ang="0">
                  <a:pos x="248" y="111"/>
                </a:cxn>
                <a:cxn ang="0">
                  <a:pos x="230" y="108"/>
                </a:cxn>
                <a:cxn ang="0">
                  <a:pos x="223" y="95"/>
                </a:cxn>
                <a:cxn ang="0">
                  <a:pos x="218" y="112"/>
                </a:cxn>
                <a:cxn ang="0">
                  <a:pos x="184" y="108"/>
                </a:cxn>
                <a:cxn ang="0">
                  <a:pos x="167" y="103"/>
                </a:cxn>
                <a:cxn ang="0">
                  <a:pos x="149" y="93"/>
                </a:cxn>
                <a:cxn ang="0">
                  <a:pos x="134" y="85"/>
                </a:cxn>
                <a:cxn ang="0">
                  <a:pos x="141" y="69"/>
                </a:cxn>
                <a:cxn ang="0">
                  <a:pos x="130" y="58"/>
                </a:cxn>
                <a:cxn ang="0">
                  <a:pos x="116" y="43"/>
                </a:cxn>
                <a:cxn ang="0">
                  <a:pos x="126" y="34"/>
                </a:cxn>
                <a:cxn ang="0">
                  <a:pos x="119" y="13"/>
                </a:cxn>
                <a:cxn ang="0">
                  <a:pos x="108" y="0"/>
                </a:cxn>
                <a:cxn ang="0">
                  <a:pos x="99" y="9"/>
                </a:cxn>
                <a:cxn ang="0">
                  <a:pos x="71" y="10"/>
                </a:cxn>
                <a:cxn ang="0">
                  <a:pos x="67" y="27"/>
                </a:cxn>
                <a:cxn ang="0">
                  <a:pos x="79" y="43"/>
                </a:cxn>
                <a:cxn ang="0">
                  <a:pos x="71" y="60"/>
                </a:cxn>
                <a:cxn ang="0">
                  <a:pos x="59" y="71"/>
                </a:cxn>
                <a:cxn ang="0">
                  <a:pos x="45" y="89"/>
                </a:cxn>
                <a:cxn ang="0">
                  <a:pos x="31" y="98"/>
                </a:cxn>
                <a:cxn ang="0">
                  <a:pos x="15" y="108"/>
                </a:cxn>
                <a:cxn ang="0">
                  <a:pos x="27" y="127"/>
                </a:cxn>
                <a:cxn ang="0">
                  <a:pos x="22" y="140"/>
                </a:cxn>
                <a:cxn ang="0">
                  <a:pos x="1" y="147"/>
                </a:cxn>
                <a:cxn ang="0">
                  <a:pos x="11" y="158"/>
                </a:cxn>
                <a:cxn ang="0">
                  <a:pos x="8" y="164"/>
                </a:cxn>
                <a:cxn ang="0">
                  <a:pos x="43" y="172"/>
                </a:cxn>
                <a:cxn ang="0">
                  <a:pos x="50" y="177"/>
                </a:cxn>
                <a:cxn ang="0">
                  <a:pos x="52" y="207"/>
                </a:cxn>
                <a:cxn ang="0">
                  <a:pos x="68" y="257"/>
                </a:cxn>
                <a:cxn ang="0">
                  <a:pos x="89" y="310"/>
                </a:cxn>
                <a:cxn ang="0">
                  <a:pos x="111" y="323"/>
                </a:cxn>
                <a:cxn ang="0">
                  <a:pos x="126" y="305"/>
                </a:cxn>
                <a:cxn ang="0">
                  <a:pos x="132" y="283"/>
                </a:cxn>
                <a:cxn ang="0">
                  <a:pos x="134" y="250"/>
                </a:cxn>
                <a:cxn ang="0">
                  <a:pos x="150" y="233"/>
                </a:cxn>
                <a:cxn ang="0">
                  <a:pos x="185" y="201"/>
                </a:cxn>
                <a:cxn ang="0">
                  <a:pos x="206" y="178"/>
                </a:cxn>
                <a:cxn ang="0">
                  <a:pos x="229" y="170"/>
                </a:cxn>
              </a:cxnLst>
              <a:rect l="0" t="0" r="r" b="b"/>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3" name="Freeform 50"/>
            <p:cNvSpPr/>
            <p:nvPr/>
          </p:nvSpPr>
          <p:spPr bwMode="auto">
            <a:xfrm>
              <a:off x="5899247" y="2896876"/>
              <a:ext cx="612686" cy="277646"/>
            </a:xfrm>
            <a:custGeom>
              <a:avLst/>
              <a:gdLst/>
              <a:ahLst/>
              <a:cxnLst>
                <a:cxn ang="0">
                  <a:pos x="329" y="65"/>
                </a:cxn>
                <a:cxn ang="0">
                  <a:pos x="306" y="63"/>
                </a:cxn>
                <a:cxn ang="0">
                  <a:pos x="308" y="52"/>
                </a:cxn>
                <a:cxn ang="0">
                  <a:pos x="309" y="33"/>
                </a:cxn>
                <a:cxn ang="0">
                  <a:pos x="286" y="30"/>
                </a:cxn>
                <a:cxn ang="0">
                  <a:pos x="268" y="40"/>
                </a:cxn>
                <a:cxn ang="0">
                  <a:pos x="238" y="43"/>
                </a:cxn>
                <a:cxn ang="0">
                  <a:pos x="218" y="34"/>
                </a:cxn>
                <a:cxn ang="0">
                  <a:pos x="200" y="28"/>
                </a:cxn>
                <a:cxn ang="0">
                  <a:pos x="179" y="27"/>
                </a:cxn>
                <a:cxn ang="0">
                  <a:pos x="161" y="28"/>
                </a:cxn>
                <a:cxn ang="0">
                  <a:pos x="153" y="13"/>
                </a:cxn>
                <a:cxn ang="0">
                  <a:pos x="133" y="6"/>
                </a:cxn>
                <a:cxn ang="0">
                  <a:pos x="118" y="1"/>
                </a:cxn>
                <a:cxn ang="0">
                  <a:pos x="108" y="9"/>
                </a:cxn>
                <a:cxn ang="0">
                  <a:pos x="107" y="24"/>
                </a:cxn>
                <a:cxn ang="0">
                  <a:pos x="98" y="35"/>
                </a:cxn>
                <a:cxn ang="0">
                  <a:pos x="81" y="33"/>
                </a:cxn>
                <a:cxn ang="0">
                  <a:pos x="68" y="23"/>
                </a:cxn>
                <a:cxn ang="0">
                  <a:pos x="44" y="22"/>
                </a:cxn>
                <a:cxn ang="0">
                  <a:pos x="29" y="30"/>
                </a:cxn>
                <a:cxn ang="0">
                  <a:pos x="10" y="40"/>
                </a:cxn>
                <a:cxn ang="0">
                  <a:pos x="0" y="44"/>
                </a:cxn>
                <a:cxn ang="0">
                  <a:pos x="9" y="55"/>
                </a:cxn>
                <a:cxn ang="0">
                  <a:pos x="29" y="69"/>
                </a:cxn>
                <a:cxn ang="0">
                  <a:pos x="34" y="88"/>
                </a:cxn>
                <a:cxn ang="0">
                  <a:pos x="57" y="104"/>
                </a:cxn>
                <a:cxn ang="0">
                  <a:pos x="72" y="114"/>
                </a:cxn>
                <a:cxn ang="0">
                  <a:pos x="88" y="135"/>
                </a:cxn>
                <a:cxn ang="0">
                  <a:pos x="129" y="137"/>
                </a:cxn>
                <a:cxn ang="0">
                  <a:pos x="162" y="145"/>
                </a:cxn>
                <a:cxn ang="0">
                  <a:pos x="182" y="152"/>
                </a:cxn>
                <a:cxn ang="0">
                  <a:pos x="227" y="141"/>
                </a:cxn>
                <a:cxn ang="0">
                  <a:pos x="261" y="121"/>
                </a:cxn>
                <a:cxn ang="0">
                  <a:pos x="269" y="105"/>
                </a:cxn>
                <a:cxn ang="0">
                  <a:pos x="304" y="99"/>
                </a:cxn>
                <a:cxn ang="0">
                  <a:pos x="328" y="84"/>
                </a:cxn>
                <a:cxn ang="0">
                  <a:pos x="354" y="79"/>
                </a:cxn>
              </a:cxnLst>
              <a:rect l="0" t="0" r="r" b="b"/>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4" name="Freeform 51"/>
            <p:cNvSpPr/>
            <p:nvPr/>
          </p:nvSpPr>
          <p:spPr bwMode="auto">
            <a:xfrm>
              <a:off x="4867582" y="3380131"/>
              <a:ext cx="10045" cy="28515"/>
            </a:xfrm>
            <a:custGeom>
              <a:avLst/>
              <a:gdLst/>
              <a:ahLst/>
              <a:cxnLst>
                <a:cxn ang="0">
                  <a:pos x="2" y="0"/>
                </a:cxn>
                <a:cxn ang="0">
                  <a:pos x="0" y="9"/>
                </a:cxn>
                <a:cxn ang="0">
                  <a:pos x="4" y="16"/>
                </a:cxn>
                <a:cxn ang="0">
                  <a:pos x="5" y="3"/>
                </a:cxn>
                <a:cxn ang="0">
                  <a:pos x="6" y="0"/>
                </a:cxn>
                <a:cxn ang="0">
                  <a:pos x="2" y="0"/>
                </a:cxn>
              </a:cxnLst>
              <a:rect l="0" t="0" r="r" b="b"/>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5" name="Freeform 52"/>
            <p:cNvSpPr/>
            <p:nvPr/>
          </p:nvSpPr>
          <p:spPr bwMode="auto">
            <a:xfrm>
              <a:off x="4850363" y="3362121"/>
              <a:ext cx="28697" cy="85545"/>
            </a:xfrm>
            <a:custGeom>
              <a:avLst/>
              <a:gdLst/>
              <a:ahLst/>
              <a:cxnLst>
                <a:cxn ang="0">
                  <a:pos x="8" y="47"/>
                </a:cxn>
                <a:cxn ang="0">
                  <a:pos x="9" y="48"/>
                </a:cxn>
                <a:cxn ang="0">
                  <a:pos x="13" y="31"/>
                </a:cxn>
                <a:cxn ang="0">
                  <a:pos x="14" y="26"/>
                </a:cxn>
                <a:cxn ang="0">
                  <a:pos x="10" y="19"/>
                </a:cxn>
                <a:cxn ang="0">
                  <a:pos x="12" y="10"/>
                </a:cxn>
                <a:cxn ang="0">
                  <a:pos x="16" y="10"/>
                </a:cxn>
                <a:cxn ang="0">
                  <a:pos x="17" y="3"/>
                </a:cxn>
                <a:cxn ang="0">
                  <a:pos x="11" y="0"/>
                </a:cxn>
                <a:cxn ang="0">
                  <a:pos x="9" y="6"/>
                </a:cxn>
                <a:cxn ang="0">
                  <a:pos x="0" y="26"/>
                </a:cxn>
                <a:cxn ang="0">
                  <a:pos x="8" y="46"/>
                </a:cxn>
                <a:cxn ang="0">
                  <a:pos x="8" y="47"/>
                </a:cxn>
              </a:cxnLst>
              <a:rect l="0" t="0" r="r" b="b"/>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6" name="Freeform 53"/>
            <p:cNvSpPr/>
            <p:nvPr/>
          </p:nvSpPr>
          <p:spPr bwMode="auto">
            <a:xfrm>
              <a:off x="4866147" y="3362121"/>
              <a:ext cx="83222" cy="93049"/>
            </a:xfrm>
            <a:custGeom>
              <a:avLst/>
              <a:gdLst/>
              <a:ahLst/>
              <a:cxnLst>
                <a:cxn ang="0">
                  <a:pos x="44" y="0"/>
                </a:cxn>
                <a:cxn ang="0">
                  <a:pos x="30" y="6"/>
                </a:cxn>
                <a:cxn ang="0">
                  <a:pos x="19" y="12"/>
                </a:cxn>
                <a:cxn ang="0">
                  <a:pos x="9" y="7"/>
                </a:cxn>
                <a:cxn ang="0">
                  <a:pos x="8" y="3"/>
                </a:cxn>
                <a:cxn ang="0">
                  <a:pos x="8" y="3"/>
                </a:cxn>
                <a:cxn ang="0">
                  <a:pos x="6" y="13"/>
                </a:cxn>
                <a:cxn ang="0">
                  <a:pos x="4" y="31"/>
                </a:cxn>
                <a:cxn ang="0">
                  <a:pos x="0" y="48"/>
                </a:cxn>
                <a:cxn ang="0">
                  <a:pos x="10" y="52"/>
                </a:cxn>
                <a:cxn ang="0">
                  <a:pos x="19" y="45"/>
                </a:cxn>
                <a:cxn ang="0">
                  <a:pos x="26" y="42"/>
                </a:cxn>
                <a:cxn ang="0">
                  <a:pos x="33" y="37"/>
                </a:cxn>
                <a:cxn ang="0">
                  <a:pos x="24" y="27"/>
                </a:cxn>
                <a:cxn ang="0">
                  <a:pos x="35" y="20"/>
                </a:cxn>
                <a:cxn ang="0">
                  <a:pos x="47" y="16"/>
                </a:cxn>
                <a:cxn ang="0">
                  <a:pos x="48" y="16"/>
                </a:cxn>
                <a:cxn ang="0">
                  <a:pos x="45" y="5"/>
                </a:cxn>
                <a:cxn ang="0">
                  <a:pos x="44" y="0"/>
                </a:cxn>
              </a:cxnLst>
              <a:rect l="0" t="0" r="r" b="b"/>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7" name="Freeform 54"/>
            <p:cNvSpPr/>
            <p:nvPr/>
          </p:nvSpPr>
          <p:spPr bwMode="auto">
            <a:xfrm>
              <a:off x="5546271" y="3127999"/>
              <a:ext cx="212360" cy="97552"/>
            </a:xfrm>
            <a:custGeom>
              <a:avLst/>
              <a:gdLst/>
              <a:ahLst/>
              <a:cxnLst>
                <a:cxn ang="0">
                  <a:pos x="114" y="10"/>
                </a:cxn>
                <a:cxn ang="0">
                  <a:pos x="103" y="7"/>
                </a:cxn>
                <a:cxn ang="0">
                  <a:pos x="74" y="6"/>
                </a:cxn>
                <a:cxn ang="0">
                  <a:pos x="59" y="1"/>
                </a:cxn>
                <a:cxn ang="0">
                  <a:pos x="47" y="6"/>
                </a:cxn>
                <a:cxn ang="0">
                  <a:pos x="37" y="8"/>
                </a:cxn>
                <a:cxn ang="0">
                  <a:pos x="22" y="8"/>
                </a:cxn>
                <a:cxn ang="0">
                  <a:pos x="15" y="16"/>
                </a:cxn>
                <a:cxn ang="0">
                  <a:pos x="12" y="22"/>
                </a:cxn>
                <a:cxn ang="0">
                  <a:pos x="16" y="26"/>
                </a:cxn>
                <a:cxn ang="0">
                  <a:pos x="25" y="25"/>
                </a:cxn>
                <a:cxn ang="0">
                  <a:pos x="40" y="32"/>
                </a:cxn>
                <a:cxn ang="0">
                  <a:pos x="35" y="38"/>
                </a:cxn>
                <a:cxn ang="0">
                  <a:pos x="25" y="40"/>
                </a:cxn>
                <a:cxn ang="0">
                  <a:pos x="8" y="42"/>
                </a:cxn>
                <a:cxn ang="0">
                  <a:pos x="0" y="49"/>
                </a:cxn>
                <a:cxn ang="0">
                  <a:pos x="16" y="50"/>
                </a:cxn>
                <a:cxn ang="0">
                  <a:pos x="26" y="50"/>
                </a:cxn>
                <a:cxn ang="0">
                  <a:pos x="36" y="52"/>
                </a:cxn>
                <a:cxn ang="0">
                  <a:pos x="51" y="51"/>
                </a:cxn>
                <a:cxn ang="0">
                  <a:pos x="52" y="46"/>
                </a:cxn>
                <a:cxn ang="0">
                  <a:pos x="57" y="43"/>
                </a:cxn>
                <a:cxn ang="0">
                  <a:pos x="64" y="39"/>
                </a:cxn>
                <a:cxn ang="0">
                  <a:pos x="70" y="37"/>
                </a:cxn>
                <a:cxn ang="0">
                  <a:pos x="77" y="39"/>
                </a:cxn>
                <a:cxn ang="0">
                  <a:pos x="84" y="34"/>
                </a:cxn>
                <a:cxn ang="0">
                  <a:pos x="94" y="31"/>
                </a:cxn>
                <a:cxn ang="0">
                  <a:pos x="103" y="26"/>
                </a:cxn>
                <a:cxn ang="0">
                  <a:pos x="112" y="21"/>
                </a:cxn>
                <a:cxn ang="0">
                  <a:pos x="122" y="16"/>
                </a:cxn>
                <a:cxn ang="0">
                  <a:pos x="123" y="14"/>
                </a:cxn>
                <a:cxn ang="0">
                  <a:pos x="114" y="10"/>
                </a:cxn>
              </a:cxnLst>
              <a:rect l="0" t="0" r="r" b="b"/>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8" name="Freeform 55"/>
            <p:cNvSpPr/>
            <p:nvPr/>
          </p:nvSpPr>
          <p:spPr bwMode="auto">
            <a:xfrm>
              <a:off x="4962282" y="3117493"/>
              <a:ext cx="134877" cy="63034"/>
            </a:xfrm>
            <a:custGeom>
              <a:avLst/>
              <a:gdLst/>
              <a:ahLst/>
              <a:cxnLst>
                <a:cxn ang="0">
                  <a:pos x="31" y="27"/>
                </a:cxn>
                <a:cxn ang="0">
                  <a:pos x="39" y="33"/>
                </a:cxn>
                <a:cxn ang="0">
                  <a:pos x="40" y="34"/>
                </a:cxn>
                <a:cxn ang="0">
                  <a:pos x="51" y="32"/>
                </a:cxn>
                <a:cxn ang="0">
                  <a:pos x="61" y="33"/>
                </a:cxn>
                <a:cxn ang="0">
                  <a:pos x="60" y="30"/>
                </a:cxn>
                <a:cxn ang="0">
                  <a:pos x="68" y="33"/>
                </a:cxn>
                <a:cxn ang="0">
                  <a:pos x="77" y="33"/>
                </a:cxn>
                <a:cxn ang="0">
                  <a:pos x="73" y="28"/>
                </a:cxn>
                <a:cxn ang="0">
                  <a:pos x="75" y="24"/>
                </a:cxn>
                <a:cxn ang="0">
                  <a:pos x="68" y="21"/>
                </a:cxn>
                <a:cxn ang="0">
                  <a:pos x="65" y="14"/>
                </a:cxn>
                <a:cxn ang="0">
                  <a:pos x="61" y="12"/>
                </a:cxn>
                <a:cxn ang="0">
                  <a:pos x="49" y="14"/>
                </a:cxn>
                <a:cxn ang="0">
                  <a:pos x="42" y="10"/>
                </a:cxn>
                <a:cxn ang="0">
                  <a:pos x="35" y="6"/>
                </a:cxn>
                <a:cxn ang="0">
                  <a:pos x="18" y="4"/>
                </a:cxn>
                <a:cxn ang="0">
                  <a:pos x="4" y="0"/>
                </a:cxn>
                <a:cxn ang="0">
                  <a:pos x="0" y="2"/>
                </a:cxn>
                <a:cxn ang="0">
                  <a:pos x="18" y="12"/>
                </a:cxn>
                <a:cxn ang="0">
                  <a:pos x="22" y="23"/>
                </a:cxn>
                <a:cxn ang="0">
                  <a:pos x="19" y="27"/>
                </a:cxn>
                <a:cxn ang="0">
                  <a:pos x="31" y="27"/>
                </a:cxn>
              </a:cxnLst>
              <a:rect l="0" t="0" r="r" b="b"/>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9" name="Freeform 56"/>
            <p:cNvSpPr>
              <a:spLocks noEditPoints="1"/>
            </p:cNvSpPr>
            <p:nvPr/>
          </p:nvSpPr>
          <p:spPr bwMode="auto">
            <a:xfrm>
              <a:off x="4692528" y="3152011"/>
              <a:ext cx="367325" cy="151580"/>
            </a:xfrm>
            <a:custGeom>
              <a:avLst/>
              <a:gdLst/>
              <a:ahLst/>
              <a:cxnLst>
                <a:cxn ang="0">
                  <a:pos x="206" y="59"/>
                </a:cxn>
                <a:cxn ang="0">
                  <a:pos x="206" y="47"/>
                </a:cxn>
                <a:cxn ang="0">
                  <a:pos x="206" y="37"/>
                </a:cxn>
                <a:cxn ang="0">
                  <a:pos x="209" y="32"/>
                </a:cxn>
                <a:cxn ang="0">
                  <a:pos x="207" y="28"/>
                </a:cxn>
                <a:cxn ang="0">
                  <a:pos x="198" y="24"/>
                </a:cxn>
                <a:cxn ang="0">
                  <a:pos x="195" y="14"/>
                </a:cxn>
                <a:cxn ang="0">
                  <a:pos x="187" y="8"/>
                </a:cxn>
                <a:cxn ang="0">
                  <a:pos x="175" y="8"/>
                </a:cxn>
                <a:cxn ang="0">
                  <a:pos x="154" y="15"/>
                </a:cxn>
                <a:cxn ang="0">
                  <a:pos x="135" y="16"/>
                </a:cxn>
                <a:cxn ang="0">
                  <a:pos x="121" y="11"/>
                </a:cxn>
                <a:cxn ang="0">
                  <a:pos x="111" y="7"/>
                </a:cxn>
                <a:cxn ang="0">
                  <a:pos x="95" y="2"/>
                </a:cxn>
                <a:cxn ang="0">
                  <a:pos x="60" y="13"/>
                </a:cxn>
                <a:cxn ang="0">
                  <a:pos x="36" y="14"/>
                </a:cxn>
                <a:cxn ang="0">
                  <a:pos x="30" y="23"/>
                </a:cxn>
                <a:cxn ang="0">
                  <a:pos x="6" y="25"/>
                </a:cxn>
                <a:cxn ang="0">
                  <a:pos x="4" y="33"/>
                </a:cxn>
                <a:cxn ang="0">
                  <a:pos x="9" y="36"/>
                </a:cxn>
                <a:cxn ang="0">
                  <a:pos x="10" y="45"/>
                </a:cxn>
                <a:cxn ang="0">
                  <a:pos x="10" y="53"/>
                </a:cxn>
                <a:cxn ang="0">
                  <a:pos x="10" y="59"/>
                </a:cxn>
                <a:cxn ang="0">
                  <a:pos x="16" y="65"/>
                </a:cxn>
                <a:cxn ang="0">
                  <a:pos x="23" y="69"/>
                </a:cxn>
                <a:cxn ang="0">
                  <a:pos x="29" y="71"/>
                </a:cxn>
                <a:cxn ang="0">
                  <a:pos x="36" y="78"/>
                </a:cxn>
                <a:cxn ang="0">
                  <a:pos x="50" y="75"/>
                </a:cxn>
                <a:cxn ang="0">
                  <a:pos x="59" y="71"/>
                </a:cxn>
                <a:cxn ang="0">
                  <a:pos x="75" y="80"/>
                </a:cxn>
                <a:cxn ang="0">
                  <a:pos x="86" y="78"/>
                </a:cxn>
                <a:cxn ang="0">
                  <a:pos x="97" y="71"/>
                </a:cxn>
                <a:cxn ang="0">
                  <a:pos x="106" y="74"/>
                </a:cxn>
                <a:cxn ang="0">
                  <a:pos x="114" y="71"/>
                </a:cxn>
                <a:cxn ang="0">
                  <a:pos x="111" y="80"/>
                </a:cxn>
                <a:cxn ang="0">
                  <a:pos x="111" y="84"/>
                </a:cxn>
                <a:cxn ang="0">
                  <a:pos x="118" y="76"/>
                </a:cxn>
                <a:cxn ang="0">
                  <a:pos x="123" y="74"/>
                </a:cxn>
                <a:cxn ang="0">
                  <a:pos x="133" y="74"/>
                </a:cxn>
                <a:cxn ang="0">
                  <a:pos x="140" y="72"/>
                </a:cxn>
                <a:cxn ang="0">
                  <a:pos x="153" y="73"/>
                </a:cxn>
                <a:cxn ang="0">
                  <a:pos x="168" y="68"/>
                </a:cxn>
                <a:cxn ang="0">
                  <a:pos x="180" y="66"/>
                </a:cxn>
                <a:cxn ang="0">
                  <a:pos x="185" y="68"/>
                </a:cxn>
                <a:cxn ang="0">
                  <a:pos x="190" y="64"/>
                </a:cxn>
                <a:cxn ang="0">
                  <a:pos x="200" y="66"/>
                </a:cxn>
                <a:cxn ang="0">
                  <a:pos x="212" y="68"/>
                </a:cxn>
                <a:cxn ang="0">
                  <a:pos x="206" y="59"/>
                </a:cxn>
                <a:cxn ang="0">
                  <a:pos x="19" y="16"/>
                </a:cxn>
                <a:cxn ang="0">
                  <a:pos x="34" y="14"/>
                </a:cxn>
                <a:cxn ang="0">
                  <a:pos x="25" y="8"/>
                </a:cxn>
                <a:cxn ang="0">
                  <a:pos x="22" y="2"/>
                </a:cxn>
                <a:cxn ang="0">
                  <a:pos x="18" y="3"/>
                </a:cxn>
                <a:cxn ang="0">
                  <a:pos x="6" y="3"/>
                </a:cxn>
                <a:cxn ang="0">
                  <a:pos x="7" y="10"/>
                </a:cxn>
                <a:cxn ang="0">
                  <a:pos x="4" y="15"/>
                </a:cxn>
                <a:cxn ang="0">
                  <a:pos x="1" y="19"/>
                </a:cxn>
                <a:cxn ang="0">
                  <a:pos x="8" y="22"/>
                </a:cxn>
                <a:cxn ang="0">
                  <a:pos x="19" y="16"/>
                </a:cxn>
              </a:cxnLst>
              <a:rect l="0" t="0" r="r" b="b"/>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0" name="Freeform 57"/>
            <p:cNvSpPr/>
            <p:nvPr/>
          </p:nvSpPr>
          <p:spPr bwMode="auto">
            <a:xfrm>
              <a:off x="5715585" y="3305092"/>
              <a:ext cx="45915" cy="45024"/>
            </a:xfrm>
            <a:custGeom>
              <a:avLst/>
              <a:gdLst/>
              <a:ahLst/>
              <a:cxnLst>
                <a:cxn ang="0">
                  <a:pos x="12" y="0"/>
                </a:cxn>
                <a:cxn ang="0">
                  <a:pos x="0" y="8"/>
                </a:cxn>
                <a:cxn ang="0">
                  <a:pos x="1" y="11"/>
                </a:cxn>
                <a:cxn ang="0">
                  <a:pos x="8" y="18"/>
                </a:cxn>
                <a:cxn ang="0">
                  <a:pos x="9" y="25"/>
                </a:cxn>
                <a:cxn ang="0">
                  <a:pos x="14" y="25"/>
                </a:cxn>
                <a:cxn ang="0">
                  <a:pos x="25" y="11"/>
                </a:cxn>
                <a:cxn ang="0">
                  <a:pos x="12" y="0"/>
                </a:cxn>
              </a:cxnLst>
              <a:rect l="0" t="0" r="r" b="b"/>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1" name="Freeform 58"/>
            <p:cNvSpPr/>
            <p:nvPr/>
          </p:nvSpPr>
          <p:spPr bwMode="auto">
            <a:xfrm>
              <a:off x="6595155" y="3135502"/>
              <a:ext cx="133442" cy="133571"/>
            </a:xfrm>
            <a:custGeom>
              <a:avLst/>
              <a:gdLst/>
              <a:ahLst/>
              <a:cxnLst>
                <a:cxn ang="0">
                  <a:pos x="74" y="4"/>
                </a:cxn>
                <a:cxn ang="0">
                  <a:pos x="65" y="0"/>
                </a:cxn>
                <a:cxn ang="0">
                  <a:pos x="58" y="9"/>
                </a:cxn>
                <a:cxn ang="0">
                  <a:pos x="50" y="15"/>
                </a:cxn>
                <a:cxn ang="0">
                  <a:pos x="46" y="19"/>
                </a:cxn>
                <a:cxn ang="0">
                  <a:pos x="38" y="21"/>
                </a:cxn>
                <a:cxn ang="0">
                  <a:pos x="31" y="18"/>
                </a:cxn>
                <a:cxn ang="0">
                  <a:pos x="24" y="26"/>
                </a:cxn>
                <a:cxn ang="0">
                  <a:pos x="3" y="38"/>
                </a:cxn>
                <a:cxn ang="0">
                  <a:pos x="0" y="43"/>
                </a:cxn>
                <a:cxn ang="0">
                  <a:pos x="13" y="49"/>
                </a:cxn>
                <a:cxn ang="0">
                  <a:pos x="6" y="62"/>
                </a:cxn>
                <a:cxn ang="0">
                  <a:pos x="8" y="68"/>
                </a:cxn>
                <a:cxn ang="0">
                  <a:pos x="14" y="71"/>
                </a:cxn>
                <a:cxn ang="0">
                  <a:pos x="22" y="70"/>
                </a:cxn>
                <a:cxn ang="0">
                  <a:pos x="25" y="71"/>
                </a:cxn>
                <a:cxn ang="0">
                  <a:pos x="31" y="66"/>
                </a:cxn>
                <a:cxn ang="0">
                  <a:pos x="42" y="64"/>
                </a:cxn>
                <a:cxn ang="0">
                  <a:pos x="48" y="62"/>
                </a:cxn>
                <a:cxn ang="0">
                  <a:pos x="38" y="52"/>
                </a:cxn>
                <a:cxn ang="0">
                  <a:pos x="41" y="42"/>
                </a:cxn>
                <a:cxn ang="0">
                  <a:pos x="61" y="30"/>
                </a:cxn>
                <a:cxn ang="0">
                  <a:pos x="65" y="17"/>
                </a:cxn>
                <a:cxn ang="0">
                  <a:pos x="77" y="4"/>
                </a:cxn>
                <a:cxn ang="0">
                  <a:pos x="74" y="4"/>
                </a:cxn>
              </a:cxnLst>
              <a:rect l="0" t="0" r="r" b="b"/>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2" name="Freeform 59"/>
            <p:cNvSpPr/>
            <p:nvPr/>
          </p:nvSpPr>
          <p:spPr bwMode="auto">
            <a:xfrm>
              <a:off x="5755761" y="3434159"/>
              <a:ext cx="150661" cy="90047"/>
            </a:xfrm>
            <a:custGeom>
              <a:avLst/>
              <a:gdLst/>
              <a:ahLst/>
              <a:cxnLst>
                <a:cxn ang="0">
                  <a:pos x="85" y="32"/>
                </a:cxn>
                <a:cxn ang="0">
                  <a:pos x="83" y="32"/>
                </a:cxn>
                <a:cxn ang="0">
                  <a:pos x="68" y="29"/>
                </a:cxn>
                <a:cxn ang="0">
                  <a:pos x="46" y="20"/>
                </a:cxn>
                <a:cxn ang="0">
                  <a:pos x="23" y="3"/>
                </a:cxn>
                <a:cxn ang="0">
                  <a:pos x="14" y="2"/>
                </a:cxn>
                <a:cxn ang="0">
                  <a:pos x="7" y="4"/>
                </a:cxn>
                <a:cxn ang="0">
                  <a:pos x="2" y="10"/>
                </a:cxn>
                <a:cxn ang="0">
                  <a:pos x="0" y="19"/>
                </a:cxn>
                <a:cxn ang="0">
                  <a:pos x="6" y="23"/>
                </a:cxn>
                <a:cxn ang="0">
                  <a:pos x="15" y="27"/>
                </a:cxn>
                <a:cxn ang="0">
                  <a:pos x="23" y="32"/>
                </a:cxn>
                <a:cxn ang="0">
                  <a:pos x="33" y="37"/>
                </a:cxn>
                <a:cxn ang="0">
                  <a:pos x="43" y="35"/>
                </a:cxn>
                <a:cxn ang="0">
                  <a:pos x="50" y="42"/>
                </a:cxn>
                <a:cxn ang="0">
                  <a:pos x="64" y="47"/>
                </a:cxn>
                <a:cxn ang="0">
                  <a:pos x="84" y="46"/>
                </a:cxn>
                <a:cxn ang="0">
                  <a:pos x="84" y="34"/>
                </a:cxn>
                <a:cxn ang="0">
                  <a:pos x="85" y="32"/>
                </a:cxn>
              </a:cxnLst>
              <a:rect l="0" t="0" r="r" b="b"/>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3" name="Freeform 60"/>
            <p:cNvSpPr/>
            <p:nvPr/>
          </p:nvSpPr>
          <p:spPr bwMode="auto">
            <a:xfrm>
              <a:off x="5973860" y="3474680"/>
              <a:ext cx="165010" cy="385704"/>
            </a:xfrm>
            <a:custGeom>
              <a:avLst/>
              <a:gdLst/>
              <a:ahLst/>
              <a:cxnLst>
                <a:cxn ang="0">
                  <a:pos x="78" y="193"/>
                </a:cxn>
                <a:cxn ang="0">
                  <a:pos x="74" y="185"/>
                </a:cxn>
                <a:cxn ang="0">
                  <a:pos x="70" y="171"/>
                </a:cxn>
                <a:cxn ang="0">
                  <a:pos x="66" y="159"/>
                </a:cxn>
                <a:cxn ang="0">
                  <a:pos x="67" y="151"/>
                </a:cxn>
                <a:cxn ang="0">
                  <a:pos x="68" y="146"/>
                </a:cxn>
                <a:cxn ang="0">
                  <a:pos x="66" y="138"/>
                </a:cxn>
                <a:cxn ang="0">
                  <a:pos x="57" y="128"/>
                </a:cxn>
                <a:cxn ang="0">
                  <a:pos x="59" y="110"/>
                </a:cxn>
                <a:cxn ang="0">
                  <a:pos x="66" y="106"/>
                </a:cxn>
                <a:cxn ang="0">
                  <a:pos x="74" y="104"/>
                </a:cxn>
                <a:cxn ang="0">
                  <a:pos x="84" y="98"/>
                </a:cxn>
                <a:cxn ang="0">
                  <a:pos x="90" y="93"/>
                </a:cxn>
                <a:cxn ang="0">
                  <a:pos x="96" y="84"/>
                </a:cxn>
                <a:cxn ang="0">
                  <a:pos x="96" y="84"/>
                </a:cxn>
                <a:cxn ang="0">
                  <a:pos x="91" y="85"/>
                </a:cxn>
                <a:cxn ang="0">
                  <a:pos x="84" y="81"/>
                </a:cxn>
                <a:cxn ang="0">
                  <a:pos x="78" y="78"/>
                </a:cxn>
                <a:cxn ang="0">
                  <a:pos x="78" y="71"/>
                </a:cxn>
                <a:cxn ang="0">
                  <a:pos x="74" y="66"/>
                </a:cxn>
                <a:cxn ang="0">
                  <a:pos x="70" y="56"/>
                </a:cxn>
                <a:cxn ang="0">
                  <a:pos x="60" y="54"/>
                </a:cxn>
                <a:cxn ang="0">
                  <a:pos x="58" y="49"/>
                </a:cxn>
                <a:cxn ang="0">
                  <a:pos x="67" y="33"/>
                </a:cxn>
                <a:cxn ang="0">
                  <a:pos x="70" y="17"/>
                </a:cxn>
                <a:cxn ang="0">
                  <a:pos x="65" y="11"/>
                </a:cxn>
                <a:cxn ang="0">
                  <a:pos x="63" y="5"/>
                </a:cxn>
                <a:cxn ang="0">
                  <a:pos x="55" y="2"/>
                </a:cxn>
                <a:cxn ang="0">
                  <a:pos x="53" y="3"/>
                </a:cxn>
                <a:cxn ang="0">
                  <a:pos x="54" y="3"/>
                </a:cxn>
                <a:cxn ang="0">
                  <a:pos x="51" y="8"/>
                </a:cxn>
                <a:cxn ang="0">
                  <a:pos x="52" y="16"/>
                </a:cxn>
                <a:cxn ang="0">
                  <a:pos x="47" y="16"/>
                </a:cxn>
                <a:cxn ang="0">
                  <a:pos x="38" y="20"/>
                </a:cxn>
                <a:cxn ang="0">
                  <a:pos x="30" y="28"/>
                </a:cxn>
                <a:cxn ang="0">
                  <a:pos x="27" y="42"/>
                </a:cxn>
                <a:cxn ang="0">
                  <a:pos x="23" y="56"/>
                </a:cxn>
                <a:cxn ang="0">
                  <a:pos x="14" y="56"/>
                </a:cxn>
                <a:cxn ang="0">
                  <a:pos x="12" y="67"/>
                </a:cxn>
                <a:cxn ang="0">
                  <a:pos x="9" y="79"/>
                </a:cxn>
                <a:cxn ang="0">
                  <a:pos x="4" y="87"/>
                </a:cxn>
                <a:cxn ang="0">
                  <a:pos x="0" y="91"/>
                </a:cxn>
                <a:cxn ang="0">
                  <a:pos x="10" y="102"/>
                </a:cxn>
                <a:cxn ang="0">
                  <a:pos x="23" y="125"/>
                </a:cxn>
                <a:cxn ang="0">
                  <a:pos x="22" y="143"/>
                </a:cxn>
                <a:cxn ang="0">
                  <a:pos x="26" y="149"/>
                </a:cxn>
                <a:cxn ang="0">
                  <a:pos x="37" y="148"/>
                </a:cxn>
                <a:cxn ang="0">
                  <a:pos x="47" y="136"/>
                </a:cxn>
                <a:cxn ang="0">
                  <a:pos x="53" y="141"/>
                </a:cxn>
                <a:cxn ang="0">
                  <a:pos x="57" y="153"/>
                </a:cxn>
                <a:cxn ang="0">
                  <a:pos x="63" y="178"/>
                </a:cxn>
                <a:cxn ang="0">
                  <a:pos x="67" y="195"/>
                </a:cxn>
                <a:cxn ang="0">
                  <a:pos x="69" y="209"/>
                </a:cxn>
                <a:cxn ang="0">
                  <a:pos x="68" y="212"/>
                </a:cxn>
                <a:cxn ang="0">
                  <a:pos x="78" y="193"/>
                </a:cxn>
              </a:cxnLst>
              <a:rect l="0" t="0" r="r" b="b"/>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4" name="Freeform 61"/>
            <p:cNvSpPr/>
            <p:nvPr/>
          </p:nvSpPr>
          <p:spPr bwMode="auto">
            <a:xfrm>
              <a:off x="5916466" y="3480683"/>
              <a:ext cx="58830" cy="37521"/>
            </a:xfrm>
            <a:custGeom>
              <a:avLst/>
              <a:gdLst/>
              <a:ahLst/>
              <a:cxnLst>
                <a:cxn ang="0">
                  <a:pos x="33" y="7"/>
                </a:cxn>
                <a:cxn ang="0">
                  <a:pos x="20" y="3"/>
                </a:cxn>
                <a:cxn ang="0">
                  <a:pos x="11" y="2"/>
                </a:cxn>
                <a:cxn ang="0">
                  <a:pos x="3" y="9"/>
                </a:cxn>
                <a:cxn ang="0">
                  <a:pos x="0" y="14"/>
                </a:cxn>
                <a:cxn ang="0">
                  <a:pos x="3" y="16"/>
                </a:cxn>
                <a:cxn ang="0">
                  <a:pos x="11" y="18"/>
                </a:cxn>
                <a:cxn ang="0">
                  <a:pos x="21" y="19"/>
                </a:cxn>
                <a:cxn ang="0">
                  <a:pos x="32" y="17"/>
                </a:cxn>
                <a:cxn ang="0">
                  <a:pos x="31" y="8"/>
                </a:cxn>
                <a:cxn ang="0">
                  <a:pos x="33" y="7"/>
                </a:cxn>
              </a:cxnLst>
              <a:rect l="0" t="0" r="r" b="b"/>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5" name="Freeform 62"/>
            <p:cNvSpPr/>
            <p:nvPr/>
          </p:nvSpPr>
          <p:spPr bwMode="auto">
            <a:xfrm>
              <a:off x="6160392" y="3587240"/>
              <a:ext cx="144922" cy="313665"/>
            </a:xfrm>
            <a:custGeom>
              <a:avLst/>
              <a:gdLst/>
              <a:ahLst/>
              <a:cxnLst>
                <a:cxn ang="0">
                  <a:pos x="62" y="22"/>
                </a:cxn>
                <a:cxn ang="0">
                  <a:pos x="51" y="13"/>
                </a:cxn>
                <a:cxn ang="0">
                  <a:pos x="48" y="7"/>
                </a:cxn>
                <a:cxn ang="0">
                  <a:pos x="38" y="2"/>
                </a:cxn>
                <a:cxn ang="0">
                  <a:pos x="29" y="7"/>
                </a:cxn>
                <a:cxn ang="0">
                  <a:pos x="22" y="9"/>
                </a:cxn>
                <a:cxn ang="0">
                  <a:pos x="12" y="9"/>
                </a:cxn>
                <a:cxn ang="0">
                  <a:pos x="4" y="10"/>
                </a:cxn>
                <a:cxn ang="0">
                  <a:pos x="0" y="12"/>
                </a:cxn>
                <a:cxn ang="0">
                  <a:pos x="5" y="18"/>
                </a:cxn>
                <a:cxn ang="0">
                  <a:pos x="10" y="27"/>
                </a:cxn>
                <a:cxn ang="0">
                  <a:pos x="20" y="32"/>
                </a:cxn>
                <a:cxn ang="0">
                  <a:pos x="27" y="34"/>
                </a:cxn>
                <a:cxn ang="0">
                  <a:pos x="31" y="42"/>
                </a:cxn>
                <a:cxn ang="0">
                  <a:pos x="22" y="47"/>
                </a:cxn>
                <a:cxn ang="0">
                  <a:pos x="35" y="58"/>
                </a:cxn>
                <a:cxn ang="0">
                  <a:pos x="40" y="68"/>
                </a:cxn>
                <a:cxn ang="0">
                  <a:pos x="50" y="80"/>
                </a:cxn>
                <a:cxn ang="0">
                  <a:pos x="59" y="89"/>
                </a:cxn>
                <a:cxn ang="0">
                  <a:pos x="61" y="100"/>
                </a:cxn>
                <a:cxn ang="0">
                  <a:pos x="65" y="119"/>
                </a:cxn>
                <a:cxn ang="0">
                  <a:pos x="57" y="132"/>
                </a:cxn>
                <a:cxn ang="0">
                  <a:pos x="47" y="138"/>
                </a:cxn>
                <a:cxn ang="0">
                  <a:pos x="47" y="148"/>
                </a:cxn>
                <a:cxn ang="0">
                  <a:pos x="34" y="148"/>
                </a:cxn>
                <a:cxn ang="0">
                  <a:pos x="27" y="153"/>
                </a:cxn>
                <a:cxn ang="0">
                  <a:pos x="32" y="157"/>
                </a:cxn>
                <a:cxn ang="0">
                  <a:pos x="29" y="167"/>
                </a:cxn>
                <a:cxn ang="0">
                  <a:pos x="34" y="172"/>
                </a:cxn>
                <a:cxn ang="0">
                  <a:pos x="45" y="164"/>
                </a:cxn>
                <a:cxn ang="0">
                  <a:pos x="47" y="159"/>
                </a:cxn>
                <a:cxn ang="0">
                  <a:pos x="50" y="153"/>
                </a:cxn>
                <a:cxn ang="0">
                  <a:pos x="57" y="152"/>
                </a:cxn>
                <a:cxn ang="0">
                  <a:pos x="73" y="145"/>
                </a:cxn>
                <a:cxn ang="0">
                  <a:pos x="81" y="130"/>
                </a:cxn>
                <a:cxn ang="0">
                  <a:pos x="79" y="104"/>
                </a:cxn>
                <a:cxn ang="0">
                  <a:pos x="68" y="86"/>
                </a:cxn>
                <a:cxn ang="0">
                  <a:pos x="50" y="71"/>
                </a:cxn>
                <a:cxn ang="0">
                  <a:pos x="45" y="62"/>
                </a:cxn>
                <a:cxn ang="0">
                  <a:pos x="42" y="47"/>
                </a:cxn>
                <a:cxn ang="0">
                  <a:pos x="50" y="37"/>
                </a:cxn>
                <a:cxn ang="0">
                  <a:pos x="54" y="30"/>
                </a:cxn>
                <a:cxn ang="0">
                  <a:pos x="63" y="24"/>
                </a:cxn>
                <a:cxn ang="0">
                  <a:pos x="64" y="24"/>
                </a:cxn>
                <a:cxn ang="0">
                  <a:pos x="62" y="22"/>
                </a:cxn>
              </a:cxnLst>
              <a:rect l="0" t="0" r="r" b="b"/>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6" name="Freeform 63"/>
            <p:cNvSpPr/>
            <p:nvPr/>
          </p:nvSpPr>
          <p:spPr bwMode="auto">
            <a:xfrm>
              <a:off x="6160392" y="3774837"/>
              <a:ext cx="119094" cy="88547"/>
            </a:xfrm>
            <a:custGeom>
              <a:avLst/>
              <a:gdLst/>
              <a:ahLst/>
              <a:cxnLst>
                <a:cxn ang="0">
                  <a:pos x="34" y="44"/>
                </a:cxn>
                <a:cxn ang="0">
                  <a:pos x="47" y="44"/>
                </a:cxn>
                <a:cxn ang="0">
                  <a:pos x="47" y="34"/>
                </a:cxn>
                <a:cxn ang="0">
                  <a:pos x="57" y="28"/>
                </a:cxn>
                <a:cxn ang="0">
                  <a:pos x="65" y="15"/>
                </a:cxn>
                <a:cxn ang="0">
                  <a:pos x="61" y="1"/>
                </a:cxn>
                <a:cxn ang="0">
                  <a:pos x="53" y="2"/>
                </a:cxn>
                <a:cxn ang="0">
                  <a:pos x="45" y="5"/>
                </a:cxn>
                <a:cxn ang="0">
                  <a:pos x="42" y="8"/>
                </a:cxn>
                <a:cxn ang="0">
                  <a:pos x="35" y="3"/>
                </a:cxn>
                <a:cxn ang="0">
                  <a:pos x="20" y="3"/>
                </a:cxn>
                <a:cxn ang="0">
                  <a:pos x="4" y="10"/>
                </a:cxn>
                <a:cxn ang="0">
                  <a:pos x="5" y="21"/>
                </a:cxn>
                <a:cxn ang="0">
                  <a:pos x="6" y="29"/>
                </a:cxn>
                <a:cxn ang="0">
                  <a:pos x="6" y="30"/>
                </a:cxn>
                <a:cxn ang="0">
                  <a:pos x="9" y="40"/>
                </a:cxn>
                <a:cxn ang="0">
                  <a:pos x="16" y="41"/>
                </a:cxn>
                <a:cxn ang="0">
                  <a:pos x="17" y="47"/>
                </a:cxn>
                <a:cxn ang="0">
                  <a:pos x="26" y="48"/>
                </a:cxn>
                <a:cxn ang="0">
                  <a:pos x="27" y="49"/>
                </a:cxn>
                <a:cxn ang="0">
                  <a:pos x="34" y="44"/>
                </a:cxn>
              </a:cxnLst>
              <a:rect l="0" t="0" r="r" b="b"/>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7" name="Freeform 64"/>
            <p:cNvSpPr/>
            <p:nvPr/>
          </p:nvSpPr>
          <p:spPr bwMode="auto">
            <a:xfrm>
              <a:off x="6121650" y="3606750"/>
              <a:ext cx="144922" cy="184597"/>
            </a:xfrm>
            <a:custGeom>
              <a:avLst/>
              <a:gdLst/>
              <a:ahLst/>
              <a:cxnLst>
                <a:cxn ang="0">
                  <a:pos x="57" y="47"/>
                </a:cxn>
                <a:cxn ang="0">
                  <a:pos x="44" y="36"/>
                </a:cxn>
                <a:cxn ang="0">
                  <a:pos x="53" y="31"/>
                </a:cxn>
                <a:cxn ang="0">
                  <a:pos x="49" y="23"/>
                </a:cxn>
                <a:cxn ang="0">
                  <a:pos x="42" y="21"/>
                </a:cxn>
                <a:cxn ang="0">
                  <a:pos x="32" y="16"/>
                </a:cxn>
                <a:cxn ang="0">
                  <a:pos x="27" y="7"/>
                </a:cxn>
                <a:cxn ang="0">
                  <a:pos x="22" y="1"/>
                </a:cxn>
                <a:cxn ang="0">
                  <a:pos x="18" y="1"/>
                </a:cxn>
                <a:cxn ang="0">
                  <a:pos x="16" y="7"/>
                </a:cxn>
                <a:cxn ang="0">
                  <a:pos x="16" y="16"/>
                </a:cxn>
                <a:cxn ang="0">
                  <a:pos x="10" y="11"/>
                </a:cxn>
                <a:cxn ang="0">
                  <a:pos x="4" y="20"/>
                </a:cxn>
                <a:cxn ang="0">
                  <a:pos x="0" y="23"/>
                </a:cxn>
                <a:cxn ang="0">
                  <a:pos x="2" y="25"/>
                </a:cxn>
                <a:cxn ang="0">
                  <a:pos x="3" y="34"/>
                </a:cxn>
                <a:cxn ang="0">
                  <a:pos x="11" y="37"/>
                </a:cxn>
                <a:cxn ang="0">
                  <a:pos x="10" y="49"/>
                </a:cxn>
                <a:cxn ang="0">
                  <a:pos x="7" y="58"/>
                </a:cxn>
                <a:cxn ang="0">
                  <a:pos x="17" y="54"/>
                </a:cxn>
                <a:cxn ang="0">
                  <a:pos x="26" y="53"/>
                </a:cxn>
                <a:cxn ang="0">
                  <a:pos x="33" y="51"/>
                </a:cxn>
                <a:cxn ang="0">
                  <a:pos x="43" y="51"/>
                </a:cxn>
                <a:cxn ang="0">
                  <a:pos x="52" y="59"/>
                </a:cxn>
                <a:cxn ang="0">
                  <a:pos x="52" y="73"/>
                </a:cxn>
                <a:cxn ang="0">
                  <a:pos x="60" y="85"/>
                </a:cxn>
                <a:cxn ang="0">
                  <a:pos x="59" y="97"/>
                </a:cxn>
                <a:cxn ang="0">
                  <a:pos x="64" y="101"/>
                </a:cxn>
                <a:cxn ang="0">
                  <a:pos x="67" y="98"/>
                </a:cxn>
                <a:cxn ang="0">
                  <a:pos x="75" y="95"/>
                </a:cxn>
                <a:cxn ang="0">
                  <a:pos x="83" y="94"/>
                </a:cxn>
                <a:cxn ang="0">
                  <a:pos x="83" y="89"/>
                </a:cxn>
                <a:cxn ang="0">
                  <a:pos x="81" y="78"/>
                </a:cxn>
                <a:cxn ang="0">
                  <a:pos x="72" y="69"/>
                </a:cxn>
                <a:cxn ang="0">
                  <a:pos x="62" y="57"/>
                </a:cxn>
                <a:cxn ang="0">
                  <a:pos x="57" y="47"/>
                </a:cxn>
              </a:cxnLst>
              <a:rect l="0" t="0" r="r" b="b"/>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8" name="Freeform 65"/>
            <p:cNvSpPr/>
            <p:nvPr/>
          </p:nvSpPr>
          <p:spPr bwMode="auto">
            <a:xfrm>
              <a:off x="6071430" y="3648771"/>
              <a:ext cx="159270" cy="310663"/>
            </a:xfrm>
            <a:custGeom>
              <a:avLst/>
              <a:gdLst/>
              <a:ahLst/>
              <a:cxnLst>
                <a:cxn ang="0">
                  <a:pos x="56" y="91"/>
                </a:cxn>
                <a:cxn ang="0">
                  <a:pos x="55" y="80"/>
                </a:cxn>
                <a:cxn ang="0">
                  <a:pos x="71" y="73"/>
                </a:cxn>
                <a:cxn ang="0">
                  <a:pos x="86" y="73"/>
                </a:cxn>
                <a:cxn ang="0">
                  <a:pos x="88" y="74"/>
                </a:cxn>
                <a:cxn ang="0">
                  <a:pos x="89" y="62"/>
                </a:cxn>
                <a:cxn ang="0">
                  <a:pos x="81" y="50"/>
                </a:cxn>
                <a:cxn ang="0">
                  <a:pos x="81" y="36"/>
                </a:cxn>
                <a:cxn ang="0">
                  <a:pos x="72" y="28"/>
                </a:cxn>
                <a:cxn ang="0">
                  <a:pos x="62" y="28"/>
                </a:cxn>
                <a:cxn ang="0">
                  <a:pos x="55" y="30"/>
                </a:cxn>
                <a:cxn ang="0">
                  <a:pos x="46" y="31"/>
                </a:cxn>
                <a:cxn ang="0">
                  <a:pos x="36" y="35"/>
                </a:cxn>
                <a:cxn ang="0">
                  <a:pos x="39" y="26"/>
                </a:cxn>
                <a:cxn ang="0">
                  <a:pos x="40" y="14"/>
                </a:cxn>
                <a:cxn ang="0">
                  <a:pos x="32" y="11"/>
                </a:cxn>
                <a:cxn ang="0">
                  <a:pos x="31" y="2"/>
                </a:cxn>
                <a:cxn ang="0">
                  <a:pos x="29" y="0"/>
                </a:cxn>
                <a:cxn ang="0">
                  <a:pos x="27" y="2"/>
                </a:cxn>
                <a:cxn ang="0">
                  <a:pos x="17" y="8"/>
                </a:cxn>
                <a:cxn ang="0">
                  <a:pos x="9" y="10"/>
                </a:cxn>
                <a:cxn ang="0">
                  <a:pos x="2" y="14"/>
                </a:cxn>
                <a:cxn ang="0">
                  <a:pos x="0" y="32"/>
                </a:cxn>
                <a:cxn ang="0">
                  <a:pos x="9" y="42"/>
                </a:cxn>
                <a:cxn ang="0">
                  <a:pos x="11" y="50"/>
                </a:cxn>
                <a:cxn ang="0">
                  <a:pos x="10" y="55"/>
                </a:cxn>
                <a:cxn ang="0">
                  <a:pos x="9" y="63"/>
                </a:cxn>
                <a:cxn ang="0">
                  <a:pos x="13" y="75"/>
                </a:cxn>
                <a:cxn ang="0">
                  <a:pos x="17" y="89"/>
                </a:cxn>
                <a:cxn ang="0">
                  <a:pos x="21" y="97"/>
                </a:cxn>
                <a:cxn ang="0">
                  <a:pos x="11" y="116"/>
                </a:cxn>
                <a:cxn ang="0">
                  <a:pos x="8" y="132"/>
                </a:cxn>
                <a:cxn ang="0">
                  <a:pos x="9" y="142"/>
                </a:cxn>
                <a:cxn ang="0">
                  <a:pos x="23" y="157"/>
                </a:cxn>
                <a:cxn ang="0">
                  <a:pos x="27" y="162"/>
                </a:cxn>
                <a:cxn ang="0">
                  <a:pos x="33" y="163"/>
                </a:cxn>
                <a:cxn ang="0">
                  <a:pos x="39" y="170"/>
                </a:cxn>
                <a:cxn ang="0">
                  <a:pos x="48" y="171"/>
                </a:cxn>
                <a:cxn ang="0">
                  <a:pos x="51" y="166"/>
                </a:cxn>
                <a:cxn ang="0">
                  <a:pos x="38" y="159"/>
                </a:cxn>
                <a:cxn ang="0">
                  <a:pos x="30" y="146"/>
                </a:cxn>
                <a:cxn ang="0">
                  <a:pos x="26" y="135"/>
                </a:cxn>
                <a:cxn ang="0">
                  <a:pos x="19" y="130"/>
                </a:cxn>
                <a:cxn ang="0">
                  <a:pos x="20" y="112"/>
                </a:cxn>
                <a:cxn ang="0">
                  <a:pos x="27" y="89"/>
                </a:cxn>
                <a:cxn ang="0">
                  <a:pos x="36" y="86"/>
                </a:cxn>
                <a:cxn ang="0">
                  <a:pos x="45" y="93"/>
                </a:cxn>
                <a:cxn ang="0">
                  <a:pos x="57" y="99"/>
                </a:cxn>
                <a:cxn ang="0">
                  <a:pos x="57" y="100"/>
                </a:cxn>
                <a:cxn ang="0">
                  <a:pos x="57" y="99"/>
                </a:cxn>
                <a:cxn ang="0">
                  <a:pos x="56" y="91"/>
                </a:cxn>
              </a:cxnLst>
              <a:rect l="0" t="0" r="r" b="b"/>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9" name="Freeform 66"/>
            <p:cNvSpPr/>
            <p:nvPr/>
          </p:nvSpPr>
          <p:spPr bwMode="auto">
            <a:xfrm>
              <a:off x="4470125" y="2812833"/>
              <a:ext cx="187967" cy="160585"/>
            </a:xfrm>
            <a:custGeom>
              <a:avLst/>
              <a:gdLst/>
              <a:ahLst/>
              <a:cxnLst>
                <a:cxn ang="0">
                  <a:pos x="2" y="19"/>
                </a:cxn>
                <a:cxn ang="0">
                  <a:pos x="2" y="31"/>
                </a:cxn>
                <a:cxn ang="0">
                  <a:pos x="3" y="36"/>
                </a:cxn>
                <a:cxn ang="0">
                  <a:pos x="5" y="41"/>
                </a:cxn>
                <a:cxn ang="0">
                  <a:pos x="7" y="47"/>
                </a:cxn>
                <a:cxn ang="0">
                  <a:pos x="10" y="56"/>
                </a:cxn>
                <a:cxn ang="0">
                  <a:pos x="10" y="61"/>
                </a:cxn>
                <a:cxn ang="0">
                  <a:pos x="16" y="65"/>
                </a:cxn>
                <a:cxn ang="0">
                  <a:pos x="24" y="70"/>
                </a:cxn>
                <a:cxn ang="0">
                  <a:pos x="30" y="73"/>
                </a:cxn>
                <a:cxn ang="0">
                  <a:pos x="36" y="72"/>
                </a:cxn>
                <a:cxn ang="0">
                  <a:pos x="39" y="76"/>
                </a:cxn>
                <a:cxn ang="0">
                  <a:pos x="47" y="78"/>
                </a:cxn>
                <a:cxn ang="0">
                  <a:pos x="52" y="84"/>
                </a:cxn>
                <a:cxn ang="0">
                  <a:pos x="59" y="83"/>
                </a:cxn>
                <a:cxn ang="0">
                  <a:pos x="68" y="85"/>
                </a:cxn>
                <a:cxn ang="0">
                  <a:pos x="77" y="85"/>
                </a:cxn>
                <a:cxn ang="0">
                  <a:pos x="86" y="88"/>
                </a:cxn>
                <a:cxn ang="0">
                  <a:pos x="93" y="89"/>
                </a:cxn>
                <a:cxn ang="0">
                  <a:pos x="93" y="82"/>
                </a:cxn>
                <a:cxn ang="0">
                  <a:pos x="103" y="71"/>
                </a:cxn>
                <a:cxn ang="0">
                  <a:pos x="108" y="67"/>
                </a:cxn>
                <a:cxn ang="0">
                  <a:pos x="104" y="56"/>
                </a:cxn>
                <a:cxn ang="0">
                  <a:pos x="103" y="46"/>
                </a:cxn>
                <a:cxn ang="0">
                  <a:pos x="99" y="40"/>
                </a:cxn>
                <a:cxn ang="0">
                  <a:pos x="106" y="35"/>
                </a:cxn>
                <a:cxn ang="0">
                  <a:pos x="105" y="25"/>
                </a:cxn>
                <a:cxn ang="0">
                  <a:pos x="103" y="16"/>
                </a:cxn>
                <a:cxn ang="0">
                  <a:pos x="95" y="10"/>
                </a:cxn>
                <a:cxn ang="0">
                  <a:pos x="94" y="9"/>
                </a:cxn>
                <a:cxn ang="0">
                  <a:pos x="65" y="8"/>
                </a:cxn>
                <a:cxn ang="0">
                  <a:pos x="59" y="6"/>
                </a:cxn>
                <a:cxn ang="0">
                  <a:pos x="53" y="9"/>
                </a:cxn>
                <a:cxn ang="0">
                  <a:pos x="48" y="2"/>
                </a:cxn>
                <a:cxn ang="0">
                  <a:pos x="23" y="9"/>
                </a:cxn>
                <a:cxn ang="0">
                  <a:pos x="6" y="15"/>
                </a:cxn>
                <a:cxn ang="0">
                  <a:pos x="2" y="18"/>
                </a:cxn>
                <a:cxn ang="0">
                  <a:pos x="2" y="19"/>
                </a:cxn>
              </a:cxnLst>
              <a:rect l="0" t="0" r="r" b="b"/>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0" name="Freeform 67"/>
            <p:cNvSpPr/>
            <p:nvPr/>
          </p:nvSpPr>
          <p:spPr bwMode="auto">
            <a:xfrm>
              <a:off x="4497387" y="3073970"/>
              <a:ext cx="71743" cy="70538"/>
            </a:xfrm>
            <a:custGeom>
              <a:avLst/>
              <a:gdLst/>
              <a:ahLst/>
              <a:cxnLst>
                <a:cxn ang="0">
                  <a:pos x="31" y="35"/>
                </a:cxn>
                <a:cxn ang="0">
                  <a:pos x="39" y="23"/>
                </a:cxn>
                <a:cxn ang="0">
                  <a:pos x="40" y="8"/>
                </a:cxn>
                <a:cxn ang="0">
                  <a:pos x="30" y="2"/>
                </a:cxn>
                <a:cxn ang="0">
                  <a:pos x="13" y="1"/>
                </a:cxn>
                <a:cxn ang="0">
                  <a:pos x="6" y="2"/>
                </a:cxn>
                <a:cxn ang="0">
                  <a:pos x="1" y="5"/>
                </a:cxn>
                <a:cxn ang="0">
                  <a:pos x="6" y="13"/>
                </a:cxn>
                <a:cxn ang="0">
                  <a:pos x="15" y="24"/>
                </a:cxn>
                <a:cxn ang="0">
                  <a:pos x="24" y="34"/>
                </a:cxn>
                <a:cxn ang="0">
                  <a:pos x="30" y="39"/>
                </a:cxn>
                <a:cxn ang="0">
                  <a:pos x="31" y="35"/>
                </a:cxn>
              </a:cxnLst>
              <a:rect l="0" t="0" r="r" b="b"/>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1" name="Freeform 68"/>
            <p:cNvSpPr/>
            <p:nvPr/>
          </p:nvSpPr>
          <p:spPr bwMode="auto">
            <a:xfrm>
              <a:off x="4462950" y="3042453"/>
              <a:ext cx="103310" cy="93049"/>
            </a:xfrm>
            <a:custGeom>
              <a:avLst/>
              <a:gdLst/>
              <a:ahLst/>
              <a:cxnLst>
                <a:cxn ang="0">
                  <a:pos x="35" y="42"/>
                </a:cxn>
                <a:cxn ang="0">
                  <a:pos x="26" y="31"/>
                </a:cxn>
                <a:cxn ang="0">
                  <a:pos x="21" y="23"/>
                </a:cxn>
                <a:cxn ang="0">
                  <a:pos x="26" y="20"/>
                </a:cxn>
                <a:cxn ang="0">
                  <a:pos x="33" y="19"/>
                </a:cxn>
                <a:cxn ang="0">
                  <a:pos x="50" y="20"/>
                </a:cxn>
                <a:cxn ang="0">
                  <a:pos x="60" y="26"/>
                </a:cxn>
                <a:cxn ang="0">
                  <a:pos x="60" y="23"/>
                </a:cxn>
                <a:cxn ang="0">
                  <a:pos x="56" y="15"/>
                </a:cxn>
                <a:cxn ang="0">
                  <a:pos x="53" y="8"/>
                </a:cxn>
                <a:cxn ang="0">
                  <a:pos x="50" y="9"/>
                </a:cxn>
                <a:cxn ang="0">
                  <a:pos x="38" y="7"/>
                </a:cxn>
                <a:cxn ang="0">
                  <a:pos x="29" y="0"/>
                </a:cxn>
                <a:cxn ang="0">
                  <a:pos x="22" y="4"/>
                </a:cxn>
                <a:cxn ang="0">
                  <a:pos x="19" y="10"/>
                </a:cxn>
                <a:cxn ang="0">
                  <a:pos x="15" y="15"/>
                </a:cxn>
                <a:cxn ang="0">
                  <a:pos x="8" y="15"/>
                </a:cxn>
                <a:cxn ang="0">
                  <a:pos x="0" y="16"/>
                </a:cxn>
                <a:cxn ang="0">
                  <a:pos x="2" y="21"/>
                </a:cxn>
                <a:cxn ang="0">
                  <a:pos x="11" y="25"/>
                </a:cxn>
                <a:cxn ang="0">
                  <a:pos x="21" y="40"/>
                </a:cxn>
                <a:cxn ang="0">
                  <a:pos x="30" y="45"/>
                </a:cxn>
                <a:cxn ang="0">
                  <a:pos x="40" y="50"/>
                </a:cxn>
                <a:cxn ang="0">
                  <a:pos x="44" y="52"/>
                </a:cxn>
                <a:cxn ang="0">
                  <a:pos x="35" y="42"/>
                </a:cxn>
              </a:cxnLst>
              <a:rect l="0" t="0" r="r" b="b"/>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2" name="Freeform 69"/>
            <p:cNvSpPr/>
            <p:nvPr/>
          </p:nvSpPr>
          <p:spPr bwMode="auto">
            <a:xfrm>
              <a:off x="4563391" y="3141505"/>
              <a:ext cx="35872" cy="73539"/>
            </a:xfrm>
            <a:custGeom>
              <a:avLst/>
              <a:gdLst/>
              <a:ahLst/>
              <a:cxnLst>
                <a:cxn ang="0">
                  <a:pos x="14" y="35"/>
                </a:cxn>
                <a:cxn ang="0">
                  <a:pos x="17" y="31"/>
                </a:cxn>
                <a:cxn ang="0">
                  <a:pos x="21" y="24"/>
                </a:cxn>
                <a:cxn ang="0">
                  <a:pos x="21" y="24"/>
                </a:cxn>
                <a:cxn ang="0">
                  <a:pos x="15" y="17"/>
                </a:cxn>
                <a:cxn ang="0">
                  <a:pos x="16" y="5"/>
                </a:cxn>
                <a:cxn ang="0">
                  <a:pos x="6" y="0"/>
                </a:cxn>
                <a:cxn ang="0">
                  <a:pos x="1" y="8"/>
                </a:cxn>
                <a:cxn ang="0">
                  <a:pos x="4" y="15"/>
                </a:cxn>
                <a:cxn ang="0">
                  <a:pos x="3" y="32"/>
                </a:cxn>
                <a:cxn ang="0">
                  <a:pos x="11" y="41"/>
                </a:cxn>
                <a:cxn ang="0">
                  <a:pos x="14" y="35"/>
                </a:cxn>
              </a:cxnLst>
              <a:rect l="0" t="0" r="r" b="b"/>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3" name="Freeform 70"/>
            <p:cNvSpPr/>
            <p:nvPr/>
          </p:nvSpPr>
          <p:spPr bwMode="auto">
            <a:xfrm>
              <a:off x="4384033" y="2976419"/>
              <a:ext cx="144922" cy="67536"/>
            </a:xfrm>
            <a:custGeom>
              <a:avLst/>
              <a:gdLst/>
              <a:ahLst/>
              <a:cxnLst>
                <a:cxn ang="0">
                  <a:pos x="71" y="3"/>
                </a:cxn>
                <a:cxn ang="0">
                  <a:pos x="60" y="0"/>
                </a:cxn>
                <a:cxn ang="0">
                  <a:pos x="58" y="5"/>
                </a:cxn>
                <a:cxn ang="0">
                  <a:pos x="48" y="5"/>
                </a:cxn>
                <a:cxn ang="0">
                  <a:pos x="42" y="10"/>
                </a:cxn>
                <a:cxn ang="0">
                  <a:pos x="38" y="17"/>
                </a:cxn>
                <a:cxn ang="0">
                  <a:pos x="33" y="20"/>
                </a:cxn>
                <a:cxn ang="0">
                  <a:pos x="22" y="22"/>
                </a:cxn>
                <a:cxn ang="0">
                  <a:pos x="15" y="23"/>
                </a:cxn>
                <a:cxn ang="0">
                  <a:pos x="9" y="24"/>
                </a:cxn>
                <a:cxn ang="0">
                  <a:pos x="2" y="22"/>
                </a:cxn>
                <a:cxn ang="0">
                  <a:pos x="1" y="28"/>
                </a:cxn>
                <a:cxn ang="0">
                  <a:pos x="7" y="31"/>
                </a:cxn>
                <a:cxn ang="0">
                  <a:pos x="14" y="32"/>
                </a:cxn>
                <a:cxn ang="0">
                  <a:pos x="21" y="30"/>
                </a:cxn>
                <a:cxn ang="0">
                  <a:pos x="30" y="29"/>
                </a:cxn>
                <a:cxn ang="0">
                  <a:pos x="32" y="34"/>
                </a:cxn>
                <a:cxn ang="0">
                  <a:pos x="42" y="35"/>
                </a:cxn>
                <a:cxn ang="0">
                  <a:pos x="55" y="37"/>
                </a:cxn>
                <a:cxn ang="0">
                  <a:pos x="64" y="34"/>
                </a:cxn>
                <a:cxn ang="0">
                  <a:pos x="72" y="31"/>
                </a:cxn>
                <a:cxn ang="0">
                  <a:pos x="72" y="31"/>
                </a:cxn>
                <a:cxn ang="0">
                  <a:pos x="74" y="29"/>
                </a:cxn>
                <a:cxn ang="0">
                  <a:pos x="76" y="24"/>
                </a:cxn>
                <a:cxn ang="0">
                  <a:pos x="77" y="19"/>
                </a:cxn>
                <a:cxn ang="0">
                  <a:pos x="82" y="16"/>
                </a:cxn>
                <a:cxn ang="0">
                  <a:pos x="84" y="13"/>
                </a:cxn>
                <a:cxn ang="0">
                  <a:pos x="79" y="4"/>
                </a:cxn>
                <a:cxn ang="0">
                  <a:pos x="71" y="3"/>
                </a:cxn>
              </a:cxnLst>
              <a:rect l="0" t="0" r="r" b="b"/>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4" name="Freeform 71"/>
            <p:cNvSpPr/>
            <p:nvPr/>
          </p:nvSpPr>
          <p:spPr bwMode="auto">
            <a:xfrm>
              <a:off x="4507431" y="2983922"/>
              <a:ext cx="129137" cy="76541"/>
            </a:xfrm>
            <a:custGeom>
              <a:avLst/>
              <a:gdLst/>
              <a:ahLst/>
              <a:cxnLst>
                <a:cxn ang="0">
                  <a:pos x="71" y="8"/>
                </a:cxn>
                <a:cxn ang="0">
                  <a:pos x="68" y="7"/>
                </a:cxn>
                <a:cxn ang="0">
                  <a:pos x="61" y="4"/>
                </a:cxn>
                <a:cxn ang="0">
                  <a:pos x="51" y="1"/>
                </a:cxn>
                <a:cxn ang="0">
                  <a:pos x="40" y="7"/>
                </a:cxn>
                <a:cxn ang="0">
                  <a:pos x="28" y="11"/>
                </a:cxn>
                <a:cxn ang="0">
                  <a:pos x="13" y="11"/>
                </a:cxn>
                <a:cxn ang="0">
                  <a:pos x="12" y="9"/>
                </a:cxn>
                <a:cxn ang="0">
                  <a:pos x="10" y="12"/>
                </a:cxn>
                <a:cxn ang="0">
                  <a:pos x="5" y="15"/>
                </a:cxn>
                <a:cxn ang="0">
                  <a:pos x="4" y="20"/>
                </a:cxn>
                <a:cxn ang="0">
                  <a:pos x="2" y="25"/>
                </a:cxn>
                <a:cxn ang="0">
                  <a:pos x="0" y="27"/>
                </a:cxn>
                <a:cxn ang="0">
                  <a:pos x="3" y="32"/>
                </a:cxn>
                <a:cxn ang="0">
                  <a:pos x="3" y="32"/>
                </a:cxn>
                <a:cxn ang="0">
                  <a:pos x="12" y="39"/>
                </a:cxn>
                <a:cxn ang="0">
                  <a:pos x="24" y="41"/>
                </a:cxn>
                <a:cxn ang="0">
                  <a:pos x="39" y="37"/>
                </a:cxn>
                <a:cxn ang="0">
                  <a:pos x="44" y="38"/>
                </a:cxn>
                <a:cxn ang="0">
                  <a:pos x="47" y="39"/>
                </a:cxn>
                <a:cxn ang="0">
                  <a:pos x="54" y="34"/>
                </a:cxn>
                <a:cxn ang="0">
                  <a:pos x="64" y="17"/>
                </a:cxn>
                <a:cxn ang="0">
                  <a:pos x="72" y="12"/>
                </a:cxn>
                <a:cxn ang="0">
                  <a:pos x="71" y="8"/>
                </a:cxn>
              </a:cxnLst>
              <a:rect l="0" t="0" r="r" b="b"/>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5" name="Freeform 72"/>
            <p:cNvSpPr/>
            <p:nvPr/>
          </p:nvSpPr>
          <p:spPr bwMode="auto">
            <a:xfrm>
              <a:off x="4434253" y="2922389"/>
              <a:ext cx="121964" cy="66035"/>
            </a:xfrm>
            <a:custGeom>
              <a:avLst/>
              <a:gdLst/>
              <a:ahLst/>
              <a:cxnLst>
                <a:cxn ang="0">
                  <a:pos x="68" y="17"/>
                </a:cxn>
                <a:cxn ang="0">
                  <a:pos x="60" y="15"/>
                </a:cxn>
                <a:cxn ang="0">
                  <a:pos x="57" y="11"/>
                </a:cxn>
                <a:cxn ang="0">
                  <a:pos x="51" y="12"/>
                </a:cxn>
                <a:cxn ang="0">
                  <a:pos x="45" y="9"/>
                </a:cxn>
                <a:cxn ang="0">
                  <a:pos x="37" y="4"/>
                </a:cxn>
                <a:cxn ang="0">
                  <a:pos x="31" y="0"/>
                </a:cxn>
                <a:cxn ang="0">
                  <a:pos x="30" y="1"/>
                </a:cxn>
                <a:cxn ang="0">
                  <a:pos x="24" y="2"/>
                </a:cxn>
                <a:cxn ang="0">
                  <a:pos x="15" y="6"/>
                </a:cxn>
                <a:cxn ang="0">
                  <a:pos x="3" y="10"/>
                </a:cxn>
                <a:cxn ang="0">
                  <a:pos x="4" y="16"/>
                </a:cxn>
                <a:cxn ang="0">
                  <a:pos x="8" y="26"/>
                </a:cxn>
                <a:cxn ang="0">
                  <a:pos x="20" y="35"/>
                </a:cxn>
                <a:cxn ang="0">
                  <a:pos x="19" y="35"/>
                </a:cxn>
                <a:cxn ang="0">
                  <a:pos x="29" y="35"/>
                </a:cxn>
                <a:cxn ang="0">
                  <a:pos x="31" y="30"/>
                </a:cxn>
                <a:cxn ang="0">
                  <a:pos x="42" y="33"/>
                </a:cxn>
                <a:cxn ang="0">
                  <a:pos x="50" y="34"/>
                </a:cxn>
                <a:cxn ang="0">
                  <a:pos x="51" y="36"/>
                </a:cxn>
                <a:cxn ang="0">
                  <a:pos x="54" y="33"/>
                </a:cxn>
                <a:cxn ang="0">
                  <a:pos x="65" y="27"/>
                </a:cxn>
                <a:cxn ang="0">
                  <a:pos x="71" y="22"/>
                </a:cxn>
                <a:cxn ang="0">
                  <a:pos x="68" y="17"/>
                </a:cxn>
              </a:cxnLst>
              <a:rect l="0" t="0" r="r" b="b"/>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6" name="Freeform 73"/>
            <p:cNvSpPr/>
            <p:nvPr/>
          </p:nvSpPr>
          <p:spPr bwMode="auto">
            <a:xfrm>
              <a:off x="4521780" y="2961411"/>
              <a:ext cx="109049" cy="48025"/>
            </a:xfrm>
            <a:custGeom>
              <a:avLst/>
              <a:gdLst/>
              <a:ahLst/>
              <a:cxnLst>
                <a:cxn ang="0">
                  <a:pos x="47" y="3"/>
                </a:cxn>
                <a:cxn ang="0">
                  <a:pos x="38" y="3"/>
                </a:cxn>
                <a:cxn ang="0">
                  <a:pos x="29" y="1"/>
                </a:cxn>
                <a:cxn ang="0">
                  <a:pos x="22" y="2"/>
                </a:cxn>
                <a:cxn ang="0">
                  <a:pos x="20" y="1"/>
                </a:cxn>
                <a:cxn ang="0">
                  <a:pos x="14" y="6"/>
                </a:cxn>
                <a:cxn ang="0">
                  <a:pos x="3" y="12"/>
                </a:cxn>
                <a:cxn ang="0">
                  <a:pos x="0" y="15"/>
                </a:cxn>
                <a:cxn ang="0">
                  <a:pos x="5" y="24"/>
                </a:cxn>
                <a:cxn ang="0">
                  <a:pos x="20" y="24"/>
                </a:cxn>
                <a:cxn ang="0">
                  <a:pos x="32" y="20"/>
                </a:cxn>
                <a:cxn ang="0">
                  <a:pos x="43" y="14"/>
                </a:cxn>
                <a:cxn ang="0">
                  <a:pos x="53" y="17"/>
                </a:cxn>
                <a:cxn ang="0">
                  <a:pos x="60" y="20"/>
                </a:cxn>
                <a:cxn ang="0">
                  <a:pos x="58" y="16"/>
                </a:cxn>
                <a:cxn ang="0">
                  <a:pos x="63" y="8"/>
                </a:cxn>
                <a:cxn ang="0">
                  <a:pos x="63" y="7"/>
                </a:cxn>
                <a:cxn ang="0">
                  <a:pos x="56" y="6"/>
                </a:cxn>
                <a:cxn ang="0">
                  <a:pos x="47" y="3"/>
                </a:cxn>
              </a:cxnLst>
              <a:rect l="0" t="0" r="r" b="b"/>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7" name="Freeform 74"/>
            <p:cNvSpPr/>
            <p:nvPr/>
          </p:nvSpPr>
          <p:spPr bwMode="auto">
            <a:xfrm>
              <a:off x="4005230" y="3152011"/>
              <a:ext cx="73179" cy="126066"/>
            </a:xfrm>
            <a:custGeom>
              <a:avLst/>
              <a:gdLst/>
              <a:ahLst/>
              <a:cxnLst>
                <a:cxn ang="0">
                  <a:pos x="30" y="57"/>
                </a:cxn>
                <a:cxn ang="0">
                  <a:pos x="28" y="52"/>
                </a:cxn>
                <a:cxn ang="0">
                  <a:pos x="31" y="45"/>
                </a:cxn>
                <a:cxn ang="0">
                  <a:pos x="27" y="39"/>
                </a:cxn>
                <a:cxn ang="0">
                  <a:pos x="30" y="35"/>
                </a:cxn>
                <a:cxn ang="0">
                  <a:pos x="32" y="27"/>
                </a:cxn>
                <a:cxn ang="0">
                  <a:pos x="31" y="17"/>
                </a:cxn>
                <a:cxn ang="0">
                  <a:pos x="39" y="10"/>
                </a:cxn>
                <a:cxn ang="0">
                  <a:pos x="36" y="6"/>
                </a:cxn>
                <a:cxn ang="0">
                  <a:pos x="29" y="4"/>
                </a:cxn>
                <a:cxn ang="0">
                  <a:pos x="25" y="4"/>
                </a:cxn>
                <a:cxn ang="0">
                  <a:pos x="18" y="3"/>
                </a:cxn>
                <a:cxn ang="0">
                  <a:pos x="14" y="2"/>
                </a:cxn>
                <a:cxn ang="0">
                  <a:pos x="11" y="4"/>
                </a:cxn>
                <a:cxn ang="0">
                  <a:pos x="11" y="11"/>
                </a:cxn>
                <a:cxn ang="0">
                  <a:pos x="4" y="38"/>
                </a:cxn>
                <a:cxn ang="0">
                  <a:pos x="8" y="48"/>
                </a:cxn>
                <a:cxn ang="0">
                  <a:pos x="10" y="67"/>
                </a:cxn>
                <a:cxn ang="0">
                  <a:pos x="18" y="70"/>
                </a:cxn>
                <a:cxn ang="0">
                  <a:pos x="27" y="68"/>
                </a:cxn>
                <a:cxn ang="0">
                  <a:pos x="26" y="64"/>
                </a:cxn>
                <a:cxn ang="0">
                  <a:pos x="30" y="57"/>
                </a:cxn>
              </a:cxnLst>
              <a:rect l="0" t="0" r="r" b="b"/>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8" name="Freeform 75"/>
            <p:cNvSpPr/>
            <p:nvPr/>
          </p:nvSpPr>
          <p:spPr bwMode="auto">
            <a:xfrm>
              <a:off x="4257765" y="2856355"/>
              <a:ext cx="80352" cy="72038"/>
            </a:xfrm>
            <a:custGeom>
              <a:avLst/>
              <a:gdLst/>
              <a:ahLst/>
              <a:cxnLst>
                <a:cxn ang="0">
                  <a:pos x="15" y="31"/>
                </a:cxn>
                <a:cxn ang="0">
                  <a:pos x="23" y="32"/>
                </a:cxn>
                <a:cxn ang="0">
                  <a:pos x="31" y="38"/>
                </a:cxn>
                <a:cxn ang="0">
                  <a:pos x="33" y="40"/>
                </a:cxn>
                <a:cxn ang="0">
                  <a:pos x="35" y="32"/>
                </a:cxn>
                <a:cxn ang="0">
                  <a:pos x="35" y="26"/>
                </a:cxn>
                <a:cxn ang="0">
                  <a:pos x="42" y="23"/>
                </a:cxn>
                <a:cxn ang="0">
                  <a:pos x="44" y="20"/>
                </a:cxn>
                <a:cxn ang="0">
                  <a:pos x="40" y="14"/>
                </a:cxn>
                <a:cxn ang="0">
                  <a:pos x="46" y="8"/>
                </a:cxn>
                <a:cxn ang="0">
                  <a:pos x="46" y="1"/>
                </a:cxn>
                <a:cxn ang="0">
                  <a:pos x="43" y="2"/>
                </a:cxn>
                <a:cxn ang="0">
                  <a:pos x="32" y="2"/>
                </a:cxn>
                <a:cxn ang="0">
                  <a:pos x="27" y="10"/>
                </a:cxn>
                <a:cxn ang="0">
                  <a:pos x="22" y="10"/>
                </a:cxn>
                <a:cxn ang="0">
                  <a:pos x="16" y="13"/>
                </a:cxn>
                <a:cxn ang="0">
                  <a:pos x="11" y="22"/>
                </a:cxn>
                <a:cxn ang="0">
                  <a:pos x="2" y="33"/>
                </a:cxn>
                <a:cxn ang="0">
                  <a:pos x="0" y="34"/>
                </a:cxn>
                <a:cxn ang="0">
                  <a:pos x="4" y="35"/>
                </a:cxn>
                <a:cxn ang="0">
                  <a:pos x="15" y="31"/>
                </a:cxn>
              </a:cxnLst>
              <a:rect l="0" t="0" r="r" b="b"/>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9" name="Freeform 76"/>
            <p:cNvSpPr/>
            <p:nvPr/>
          </p:nvSpPr>
          <p:spPr bwMode="auto">
            <a:xfrm>
              <a:off x="4309420" y="2947903"/>
              <a:ext cx="14349" cy="18009"/>
            </a:xfrm>
            <a:custGeom>
              <a:avLst/>
              <a:gdLst/>
              <a:ahLst/>
              <a:cxnLst>
                <a:cxn ang="0">
                  <a:pos x="4" y="0"/>
                </a:cxn>
                <a:cxn ang="0">
                  <a:pos x="0" y="9"/>
                </a:cxn>
                <a:cxn ang="0">
                  <a:pos x="8" y="10"/>
                </a:cxn>
                <a:cxn ang="0">
                  <a:pos x="4" y="1"/>
                </a:cxn>
                <a:cxn ang="0">
                  <a:pos x="4" y="0"/>
                </a:cxn>
              </a:cxnLst>
              <a:rect l="0" t="0" r="r" b="b"/>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0" name="Freeform 77"/>
            <p:cNvSpPr/>
            <p:nvPr/>
          </p:nvSpPr>
          <p:spPr bwMode="auto">
            <a:xfrm>
              <a:off x="4244852" y="2908883"/>
              <a:ext cx="76048" cy="57030"/>
            </a:xfrm>
            <a:custGeom>
              <a:avLst/>
              <a:gdLst/>
              <a:ahLst/>
              <a:cxnLst>
                <a:cxn ang="0">
                  <a:pos x="1" y="9"/>
                </a:cxn>
                <a:cxn ang="0">
                  <a:pos x="5" y="14"/>
                </a:cxn>
                <a:cxn ang="0">
                  <a:pos x="11" y="17"/>
                </a:cxn>
                <a:cxn ang="0">
                  <a:pos x="18" y="21"/>
                </a:cxn>
                <a:cxn ang="0">
                  <a:pos x="21" y="25"/>
                </a:cxn>
                <a:cxn ang="0">
                  <a:pos x="26" y="23"/>
                </a:cxn>
                <a:cxn ang="0">
                  <a:pos x="30" y="28"/>
                </a:cxn>
                <a:cxn ang="0">
                  <a:pos x="35" y="32"/>
                </a:cxn>
                <a:cxn ang="0">
                  <a:pos x="37" y="31"/>
                </a:cxn>
                <a:cxn ang="0">
                  <a:pos x="41" y="22"/>
                </a:cxn>
                <a:cxn ang="0">
                  <a:pos x="43" y="19"/>
                </a:cxn>
                <a:cxn ang="0">
                  <a:pos x="40" y="12"/>
                </a:cxn>
                <a:cxn ang="0">
                  <a:pos x="40" y="11"/>
                </a:cxn>
                <a:cxn ang="0">
                  <a:pos x="38" y="9"/>
                </a:cxn>
                <a:cxn ang="0">
                  <a:pos x="30" y="3"/>
                </a:cxn>
                <a:cxn ang="0">
                  <a:pos x="22" y="2"/>
                </a:cxn>
                <a:cxn ang="0">
                  <a:pos x="11" y="6"/>
                </a:cxn>
                <a:cxn ang="0">
                  <a:pos x="7" y="5"/>
                </a:cxn>
                <a:cxn ang="0">
                  <a:pos x="0" y="8"/>
                </a:cxn>
                <a:cxn ang="0">
                  <a:pos x="1" y="9"/>
                </a:cxn>
              </a:cxnLst>
              <a:rect l="0" t="0" r="r" b="b"/>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1" name="Freeform 78"/>
            <p:cNvSpPr/>
            <p:nvPr/>
          </p:nvSpPr>
          <p:spPr bwMode="auto">
            <a:xfrm>
              <a:off x="4589218" y="2992927"/>
              <a:ext cx="176488" cy="121564"/>
            </a:xfrm>
            <a:custGeom>
              <a:avLst/>
              <a:gdLst/>
              <a:ahLst/>
              <a:cxnLst>
                <a:cxn ang="0">
                  <a:pos x="91" y="45"/>
                </a:cxn>
                <a:cxn ang="0">
                  <a:pos x="87" y="42"/>
                </a:cxn>
                <a:cxn ang="0">
                  <a:pos x="87" y="41"/>
                </a:cxn>
                <a:cxn ang="0">
                  <a:pos x="85" y="29"/>
                </a:cxn>
                <a:cxn ang="0">
                  <a:pos x="78" y="13"/>
                </a:cxn>
                <a:cxn ang="0">
                  <a:pos x="70" y="0"/>
                </a:cxn>
                <a:cxn ang="0">
                  <a:pos x="65" y="3"/>
                </a:cxn>
                <a:cxn ang="0">
                  <a:pos x="59" y="6"/>
                </a:cxn>
                <a:cxn ang="0">
                  <a:pos x="53" y="7"/>
                </a:cxn>
                <a:cxn ang="0">
                  <a:pos x="48" y="8"/>
                </a:cxn>
                <a:cxn ang="0">
                  <a:pos x="41" y="6"/>
                </a:cxn>
                <a:cxn ang="0">
                  <a:pos x="30" y="4"/>
                </a:cxn>
                <a:cxn ang="0">
                  <a:pos x="26" y="5"/>
                </a:cxn>
                <a:cxn ang="0">
                  <a:pos x="25" y="7"/>
                </a:cxn>
                <a:cxn ang="0">
                  <a:pos x="17" y="12"/>
                </a:cxn>
                <a:cxn ang="0">
                  <a:pos x="7" y="29"/>
                </a:cxn>
                <a:cxn ang="0">
                  <a:pos x="0" y="34"/>
                </a:cxn>
                <a:cxn ang="0">
                  <a:pos x="4" y="41"/>
                </a:cxn>
                <a:cxn ang="0">
                  <a:pos x="8" y="45"/>
                </a:cxn>
                <a:cxn ang="0">
                  <a:pos x="9" y="52"/>
                </a:cxn>
                <a:cxn ang="0">
                  <a:pos x="22" y="55"/>
                </a:cxn>
                <a:cxn ang="0">
                  <a:pos x="22" y="60"/>
                </a:cxn>
                <a:cxn ang="0">
                  <a:pos x="29" y="65"/>
                </a:cxn>
                <a:cxn ang="0">
                  <a:pos x="41" y="66"/>
                </a:cxn>
                <a:cxn ang="0">
                  <a:pos x="53" y="66"/>
                </a:cxn>
                <a:cxn ang="0">
                  <a:pos x="61" y="63"/>
                </a:cxn>
                <a:cxn ang="0">
                  <a:pos x="74" y="61"/>
                </a:cxn>
                <a:cxn ang="0">
                  <a:pos x="83" y="63"/>
                </a:cxn>
                <a:cxn ang="0">
                  <a:pos x="90" y="66"/>
                </a:cxn>
                <a:cxn ang="0">
                  <a:pos x="90" y="61"/>
                </a:cxn>
                <a:cxn ang="0">
                  <a:pos x="96" y="51"/>
                </a:cxn>
                <a:cxn ang="0">
                  <a:pos x="101" y="45"/>
                </a:cxn>
                <a:cxn ang="0">
                  <a:pos x="101" y="45"/>
                </a:cxn>
                <a:cxn ang="0">
                  <a:pos x="97" y="42"/>
                </a:cxn>
                <a:cxn ang="0">
                  <a:pos x="91" y="45"/>
                </a:cxn>
              </a:cxnLst>
              <a:rect l="0" t="0" r="r" b="b"/>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2" name="Freeform 79"/>
            <p:cNvSpPr/>
            <p:nvPr/>
          </p:nvSpPr>
          <p:spPr bwMode="auto">
            <a:xfrm>
              <a:off x="4709746" y="2989926"/>
              <a:ext cx="60265" cy="78041"/>
            </a:xfrm>
            <a:custGeom>
              <a:avLst/>
              <a:gdLst/>
              <a:ahLst/>
              <a:cxnLst>
                <a:cxn ang="0">
                  <a:pos x="26" y="11"/>
                </a:cxn>
                <a:cxn ang="0">
                  <a:pos x="18" y="5"/>
                </a:cxn>
                <a:cxn ang="0">
                  <a:pos x="9" y="0"/>
                </a:cxn>
                <a:cxn ang="0">
                  <a:pos x="0" y="2"/>
                </a:cxn>
                <a:cxn ang="0">
                  <a:pos x="8" y="15"/>
                </a:cxn>
                <a:cxn ang="0">
                  <a:pos x="15" y="31"/>
                </a:cxn>
                <a:cxn ang="0">
                  <a:pos x="17" y="43"/>
                </a:cxn>
                <a:cxn ang="0">
                  <a:pos x="23" y="34"/>
                </a:cxn>
                <a:cxn ang="0">
                  <a:pos x="28" y="29"/>
                </a:cxn>
                <a:cxn ang="0">
                  <a:pos x="35" y="30"/>
                </a:cxn>
                <a:cxn ang="0">
                  <a:pos x="33" y="23"/>
                </a:cxn>
                <a:cxn ang="0">
                  <a:pos x="26" y="11"/>
                </a:cxn>
              </a:cxnLst>
              <a:rect l="0" t="0" r="r" b="b"/>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3" name="Freeform 80"/>
            <p:cNvSpPr/>
            <p:nvPr/>
          </p:nvSpPr>
          <p:spPr bwMode="auto">
            <a:xfrm>
              <a:off x="4622220" y="3100984"/>
              <a:ext cx="121964" cy="70538"/>
            </a:xfrm>
            <a:custGeom>
              <a:avLst/>
              <a:gdLst/>
              <a:ahLst/>
              <a:cxnLst>
                <a:cxn ang="0">
                  <a:pos x="55" y="1"/>
                </a:cxn>
                <a:cxn ang="0">
                  <a:pos x="42" y="3"/>
                </a:cxn>
                <a:cxn ang="0">
                  <a:pos x="34" y="6"/>
                </a:cxn>
                <a:cxn ang="0">
                  <a:pos x="22" y="6"/>
                </a:cxn>
                <a:cxn ang="0">
                  <a:pos x="10" y="5"/>
                </a:cxn>
                <a:cxn ang="0">
                  <a:pos x="3" y="0"/>
                </a:cxn>
                <a:cxn ang="0">
                  <a:pos x="2" y="1"/>
                </a:cxn>
                <a:cxn ang="0">
                  <a:pos x="2" y="9"/>
                </a:cxn>
                <a:cxn ang="0">
                  <a:pos x="6" y="16"/>
                </a:cxn>
                <a:cxn ang="0">
                  <a:pos x="2" y="21"/>
                </a:cxn>
                <a:cxn ang="0">
                  <a:pos x="2" y="26"/>
                </a:cxn>
                <a:cxn ang="0">
                  <a:pos x="8" y="34"/>
                </a:cxn>
                <a:cxn ang="0">
                  <a:pos x="11" y="37"/>
                </a:cxn>
                <a:cxn ang="0">
                  <a:pos x="26" y="37"/>
                </a:cxn>
                <a:cxn ang="0">
                  <a:pos x="38" y="39"/>
                </a:cxn>
                <a:cxn ang="0">
                  <a:pos x="42" y="36"/>
                </a:cxn>
                <a:cxn ang="0">
                  <a:pos x="47" y="34"/>
                </a:cxn>
                <a:cxn ang="0">
                  <a:pos x="47" y="31"/>
                </a:cxn>
                <a:cxn ang="0">
                  <a:pos x="59" y="31"/>
                </a:cxn>
                <a:cxn ang="0">
                  <a:pos x="63" y="30"/>
                </a:cxn>
                <a:cxn ang="0">
                  <a:pos x="62" y="27"/>
                </a:cxn>
                <a:cxn ang="0">
                  <a:pos x="60" y="19"/>
                </a:cxn>
                <a:cxn ang="0">
                  <a:pos x="69" y="9"/>
                </a:cxn>
                <a:cxn ang="0">
                  <a:pos x="71" y="6"/>
                </a:cxn>
                <a:cxn ang="0">
                  <a:pos x="64" y="3"/>
                </a:cxn>
                <a:cxn ang="0">
                  <a:pos x="55" y="1"/>
                </a:cxn>
              </a:cxnLst>
              <a:rect l="0" t="0" r="r" b="b"/>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4" name="Freeform 81"/>
            <p:cNvSpPr/>
            <p:nvPr/>
          </p:nvSpPr>
          <p:spPr bwMode="auto">
            <a:xfrm>
              <a:off x="4587784" y="3144506"/>
              <a:ext cx="53090" cy="40522"/>
            </a:xfrm>
            <a:custGeom>
              <a:avLst/>
              <a:gdLst/>
              <a:ahLst/>
              <a:cxnLst>
                <a:cxn ang="0">
                  <a:pos x="7" y="22"/>
                </a:cxn>
                <a:cxn ang="0">
                  <a:pos x="7" y="22"/>
                </a:cxn>
                <a:cxn ang="0">
                  <a:pos x="8" y="22"/>
                </a:cxn>
                <a:cxn ang="0">
                  <a:pos x="8" y="22"/>
                </a:cxn>
                <a:cxn ang="0">
                  <a:pos x="8" y="22"/>
                </a:cxn>
                <a:cxn ang="0">
                  <a:pos x="8" y="22"/>
                </a:cxn>
                <a:cxn ang="0">
                  <a:pos x="12" y="22"/>
                </a:cxn>
                <a:cxn ang="0">
                  <a:pos x="12" y="22"/>
                </a:cxn>
                <a:cxn ang="0">
                  <a:pos x="13" y="21"/>
                </a:cxn>
                <a:cxn ang="0">
                  <a:pos x="13" y="21"/>
                </a:cxn>
                <a:cxn ang="0">
                  <a:pos x="15" y="21"/>
                </a:cxn>
                <a:cxn ang="0">
                  <a:pos x="20" y="18"/>
                </a:cxn>
                <a:cxn ang="0">
                  <a:pos x="30" y="13"/>
                </a:cxn>
                <a:cxn ang="0">
                  <a:pos x="31" y="13"/>
                </a:cxn>
                <a:cxn ang="0">
                  <a:pos x="28" y="10"/>
                </a:cxn>
                <a:cxn ang="0">
                  <a:pos x="22" y="2"/>
                </a:cxn>
                <a:cxn ang="0">
                  <a:pos x="22" y="1"/>
                </a:cxn>
                <a:cxn ang="0">
                  <a:pos x="22" y="1"/>
                </a:cxn>
                <a:cxn ang="0">
                  <a:pos x="22" y="0"/>
                </a:cxn>
                <a:cxn ang="0">
                  <a:pos x="2" y="4"/>
                </a:cxn>
                <a:cxn ang="0">
                  <a:pos x="2" y="3"/>
                </a:cxn>
                <a:cxn ang="0">
                  <a:pos x="1" y="15"/>
                </a:cxn>
                <a:cxn ang="0">
                  <a:pos x="7" y="22"/>
                </a:cxn>
              </a:cxnLst>
              <a:rect l="0" t="0" r="r" b="b"/>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5" name="Freeform 82"/>
            <p:cNvSpPr/>
            <p:nvPr/>
          </p:nvSpPr>
          <p:spPr bwMode="auto">
            <a:xfrm>
              <a:off x="4622220" y="2884871"/>
              <a:ext cx="347236" cy="211612"/>
            </a:xfrm>
            <a:custGeom>
              <a:avLst/>
              <a:gdLst/>
              <a:ahLst/>
              <a:cxnLst>
                <a:cxn ang="0">
                  <a:pos x="187" y="67"/>
                </a:cxn>
                <a:cxn ang="0">
                  <a:pos x="199" y="60"/>
                </a:cxn>
                <a:cxn ang="0">
                  <a:pos x="200" y="53"/>
                </a:cxn>
                <a:cxn ang="0">
                  <a:pos x="201" y="45"/>
                </a:cxn>
                <a:cxn ang="0">
                  <a:pos x="185" y="39"/>
                </a:cxn>
                <a:cxn ang="0">
                  <a:pos x="170" y="31"/>
                </a:cxn>
                <a:cxn ang="0">
                  <a:pos x="158" y="32"/>
                </a:cxn>
                <a:cxn ang="0">
                  <a:pos x="149" y="28"/>
                </a:cxn>
                <a:cxn ang="0">
                  <a:pos x="135" y="17"/>
                </a:cxn>
                <a:cxn ang="0">
                  <a:pos x="131" y="2"/>
                </a:cxn>
                <a:cxn ang="0">
                  <a:pos x="115" y="1"/>
                </a:cxn>
                <a:cxn ang="0">
                  <a:pos x="106" y="3"/>
                </a:cxn>
                <a:cxn ang="0">
                  <a:pos x="92" y="12"/>
                </a:cxn>
                <a:cxn ang="0">
                  <a:pos x="80" y="15"/>
                </a:cxn>
                <a:cxn ang="0">
                  <a:pos x="65" y="12"/>
                </a:cxn>
                <a:cxn ang="0">
                  <a:pos x="47" y="9"/>
                </a:cxn>
                <a:cxn ang="0">
                  <a:pos x="21" y="11"/>
                </a:cxn>
                <a:cxn ang="0">
                  <a:pos x="16" y="16"/>
                </a:cxn>
                <a:cxn ang="0">
                  <a:pos x="15" y="31"/>
                </a:cxn>
                <a:cxn ang="0">
                  <a:pos x="5" y="50"/>
                </a:cxn>
                <a:cxn ang="0">
                  <a:pos x="5" y="63"/>
                </a:cxn>
                <a:cxn ang="0">
                  <a:pos x="11" y="64"/>
                </a:cxn>
                <a:cxn ang="0">
                  <a:pos x="29" y="68"/>
                </a:cxn>
                <a:cxn ang="0">
                  <a:pos x="40" y="66"/>
                </a:cxn>
                <a:cxn ang="0">
                  <a:pos x="60" y="58"/>
                </a:cxn>
                <a:cxn ang="0">
                  <a:pos x="77" y="69"/>
                </a:cxn>
                <a:cxn ang="0">
                  <a:pos x="86" y="88"/>
                </a:cxn>
                <a:cxn ang="0">
                  <a:pos x="74" y="92"/>
                </a:cxn>
                <a:cxn ang="0">
                  <a:pos x="72" y="105"/>
                </a:cxn>
                <a:cxn ang="0">
                  <a:pos x="82" y="105"/>
                </a:cxn>
                <a:cxn ang="0">
                  <a:pos x="97" y="85"/>
                </a:cxn>
                <a:cxn ang="0">
                  <a:pos x="111" y="90"/>
                </a:cxn>
                <a:cxn ang="0">
                  <a:pos x="114" y="101"/>
                </a:cxn>
                <a:cxn ang="0">
                  <a:pos x="126" y="115"/>
                </a:cxn>
                <a:cxn ang="0">
                  <a:pos x="146" y="108"/>
                </a:cxn>
                <a:cxn ang="0">
                  <a:pos x="150" y="103"/>
                </a:cxn>
                <a:cxn ang="0">
                  <a:pos x="155" y="85"/>
                </a:cxn>
                <a:cxn ang="0">
                  <a:pos x="178" y="78"/>
                </a:cxn>
              </a:cxnLst>
              <a:rect l="0" t="0" r="r" b="b"/>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6" name="Freeform 83"/>
            <p:cNvSpPr/>
            <p:nvPr/>
          </p:nvSpPr>
          <p:spPr bwMode="auto">
            <a:xfrm>
              <a:off x="4640873" y="2776814"/>
              <a:ext cx="183662" cy="138073"/>
            </a:xfrm>
            <a:custGeom>
              <a:avLst/>
              <a:gdLst/>
              <a:ahLst/>
              <a:cxnLst>
                <a:cxn ang="0">
                  <a:pos x="99" y="38"/>
                </a:cxn>
                <a:cxn ang="0">
                  <a:pos x="93" y="32"/>
                </a:cxn>
                <a:cxn ang="0">
                  <a:pos x="88" y="25"/>
                </a:cxn>
                <a:cxn ang="0">
                  <a:pos x="86" y="17"/>
                </a:cxn>
                <a:cxn ang="0">
                  <a:pos x="85" y="9"/>
                </a:cxn>
                <a:cxn ang="0">
                  <a:pos x="75" y="6"/>
                </a:cxn>
                <a:cxn ang="0">
                  <a:pos x="69" y="6"/>
                </a:cxn>
                <a:cxn ang="0">
                  <a:pos x="63" y="3"/>
                </a:cxn>
                <a:cxn ang="0">
                  <a:pos x="57" y="1"/>
                </a:cxn>
                <a:cxn ang="0">
                  <a:pos x="57" y="0"/>
                </a:cxn>
                <a:cxn ang="0">
                  <a:pos x="53" y="2"/>
                </a:cxn>
                <a:cxn ang="0">
                  <a:pos x="49" y="6"/>
                </a:cxn>
                <a:cxn ang="0">
                  <a:pos x="41" y="7"/>
                </a:cxn>
                <a:cxn ang="0">
                  <a:pos x="38" y="13"/>
                </a:cxn>
                <a:cxn ang="0">
                  <a:pos x="37" y="17"/>
                </a:cxn>
                <a:cxn ang="0">
                  <a:pos x="33" y="20"/>
                </a:cxn>
                <a:cxn ang="0">
                  <a:pos x="27" y="26"/>
                </a:cxn>
                <a:cxn ang="0">
                  <a:pos x="26" y="31"/>
                </a:cxn>
                <a:cxn ang="0">
                  <a:pos x="18" y="33"/>
                </a:cxn>
                <a:cxn ang="0">
                  <a:pos x="13" y="36"/>
                </a:cxn>
                <a:cxn ang="0">
                  <a:pos x="4" y="35"/>
                </a:cxn>
                <a:cxn ang="0">
                  <a:pos x="4" y="36"/>
                </a:cxn>
                <a:cxn ang="0">
                  <a:pos x="6" y="45"/>
                </a:cxn>
                <a:cxn ang="0">
                  <a:pos x="7" y="55"/>
                </a:cxn>
                <a:cxn ang="0">
                  <a:pos x="0" y="60"/>
                </a:cxn>
                <a:cxn ang="0">
                  <a:pos x="4" y="66"/>
                </a:cxn>
                <a:cxn ang="0">
                  <a:pos x="4" y="72"/>
                </a:cxn>
                <a:cxn ang="0">
                  <a:pos x="10" y="71"/>
                </a:cxn>
                <a:cxn ang="0">
                  <a:pos x="17" y="67"/>
                </a:cxn>
                <a:cxn ang="0">
                  <a:pos x="36" y="69"/>
                </a:cxn>
                <a:cxn ang="0">
                  <a:pos x="47" y="71"/>
                </a:cxn>
                <a:cxn ang="0">
                  <a:pos x="54" y="72"/>
                </a:cxn>
                <a:cxn ang="0">
                  <a:pos x="62" y="72"/>
                </a:cxn>
                <a:cxn ang="0">
                  <a:pos x="69" y="75"/>
                </a:cxn>
                <a:cxn ang="0">
                  <a:pos x="79" y="75"/>
                </a:cxn>
                <a:cxn ang="0">
                  <a:pos x="81" y="72"/>
                </a:cxn>
                <a:cxn ang="0">
                  <a:pos x="88" y="64"/>
                </a:cxn>
                <a:cxn ang="0">
                  <a:pos x="95" y="63"/>
                </a:cxn>
                <a:cxn ang="0">
                  <a:pos x="94" y="58"/>
                </a:cxn>
                <a:cxn ang="0">
                  <a:pos x="92" y="48"/>
                </a:cxn>
                <a:cxn ang="0">
                  <a:pos x="100" y="49"/>
                </a:cxn>
                <a:cxn ang="0">
                  <a:pos x="106" y="44"/>
                </a:cxn>
                <a:cxn ang="0">
                  <a:pos x="99" y="38"/>
                </a:cxn>
              </a:cxnLst>
              <a:rect l="0" t="0" r="r" b="b"/>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7" name="Freeform 84"/>
            <p:cNvSpPr/>
            <p:nvPr/>
          </p:nvSpPr>
          <p:spPr bwMode="auto">
            <a:xfrm>
              <a:off x="4594957" y="2722785"/>
              <a:ext cx="144922" cy="70538"/>
            </a:xfrm>
            <a:custGeom>
              <a:avLst/>
              <a:gdLst/>
              <a:ahLst/>
              <a:cxnLst>
                <a:cxn ang="0">
                  <a:pos x="29" y="27"/>
                </a:cxn>
                <a:cxn ang="0">
                  <a:pos x="43" y="27"/>
                </a:cxn>
                <a:cxn ang="0">
                  <a:pos x="49" y="30"/>
                </a:cxn>
                <a:cxn ang="0">
                  <a:pos x="60" y="36"/>
                </a:cxn>
                <a:cxn ang="0">
                  <a:pos x="66" y="39"/>
                </a:cxn>
                <a:cxn ang="0">
                  <a:pos x="68" y="37"/>
                </a:cxn>
                <a:cxn ang="0">
                  <a:pos x="76" y="36"/>
                </a:cxn>
                <a:cxn ang="0">
                  <a:pos x="80" y="32"/>
                </a:cxn>
                <a:cxn ang="0">
                  <a:pos x="84" y="30"/>
                </a:cxn>
                <a:cxn ang="0">
                  <a:pos x="81" y="24"/>
                </a:cxn>
                <a:cxn ang="0">
                  <a:pos x="78" y="17"/>
                </a:cxn>
                <a:cxn ang="0">
                  <a:pos x="76" y="11"/>
                </a:cxn>
                <a:cxn ang="0">
                  <a:pos x="74" y="8"/>
                </a:cxn>
                <a:cxn ang="0">
                  <a:pos x="64" y="7"/>
                </a:cxn>
                <a:cxn ang="0">
                  <a:pos x="52" y="1"/>
                </a:cxn>
                <a:cxn ang="0">
                  <a:pos x="40" y="1"/>
                </a:cxn>
                <a:cxn ang="0">
                  <a:pos x="39" y="12"/>
                </a:cxn>
                <a:cxn ang="0">
                  <a:pos x="30" y="16"/>
                </a:cxn>
                <a:cxn ang="0">
                  <a:pos x="20" y="5"/>
                </a:cxn>
                <a:cxn ang="0">
                  <a:pos x="9" y="10"/>
                </a:cxn>
                <a:cxn ang="0">
                  <a:pos x="5" y="19"/>
                </a:cxn>
                <a:cxn ang="0">
                  <a:pos x="3" y="29"/>
                </a:cxn>
                <a:cxn ang="0">
                  <a:pos x="3" y="30"/>
                </a:cxn>
                <a:cxn ang="0">
                  <a:pos x="12" y="27"/>
                </a:cxn>
                <a:cxn ang="0">
                  <a:pos x="29" y="27"/>
                </a:cxn>
              </a:cxnLst>
              <a:rect l="0" t="0" r="r" b="b"/>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8" name="Freeform 85"/>
            <p:cNvSpPr/>
            <p:nvPr/>
          </p:nvSpPr>
          <p:spPr bwMode="auto">
            <a:xfrm>
              <a:off x="4594957" y="2767809"/>
              <a:ext cx="113355" cy="75039"/>
            </a:xfrm>
            <a:custGeom>
              <a:avLst/>
              <a:gdLst/>
              <a:ahLst/>
              <a:cxnLst>
                <a:cxn ang="0">
                  <a:pos x="10" y="21"/>
                </a:cxn>
                <a:cxn ang="0">
                  <a:pos x="16" y="23"/>
                </a:cxn>
                <a:cxn ang="0">
                  <a:pos x="23" y="27"/>
                </a:cxn>
                <a:cxn ang="0">
                  <a:pos x="23" y="35"/>
                </a:cxn>
                <a:cxn ang="0">
                  <a:pos x="31" y="40"/>
                </a:cxn>
                <a:cxn ang="0">
                  <a:pos x="40" y="41"/>
                </a:cxn>
                <a:cxn ang="0">
                  <a:pos x="45" y="38"/>
                </a:cxn>
                <a:cxn ang="0">
                  <a:pos x="53" y="36"/>
                </a:cxn>
                <a:cxn ang="0">
                  <a:pos x="54" y="31"/>
                </a:cxn>
                <a:cxn ang="0">
                  <a:pos x="60" y="25"/>
                </a:cxn>
                <a:cxn ang="0">
                  <a:pos x="64" y="22"/>
                </a:cxn>
                <a:cxn ang="0">
                  <a:pos x="65" y="18"/>
                </a:cxn>
                <a:cxn ang="0">
                  <a:pos x="66" y="14"/>
                </a:cxn>
                <a:cxn ang="0">
                  <a:pos x="60" y="11"/>
                </a:cxn>
                <a:cxn ang="0">
                  <a:pos x="49" y="5"/>
                </a:cxn>
                <a:cxn ang="0">
                  <a:pos x="43" y="2"/>
                </a:cxn>
                <a:cxn ang="0">
                  <a:pos x="29" y="2"/>
                </a:cxn>
                <a:cxn ang="0">
                  <a:pos x="12" y="2"/>
                </a:cxn>
                <a:cxn ang="0">
                  <a:pos x="3" y="5"/>
                </a:cxn>
                <a:cxn ang="0">
                  <a:pos x="2" y="17"/>
                </a:cxn>
                <a:cxn ang="0">
                  <a:pos x="3" y="20"/>
                </a:cxn>
                <a:cxn ang="0">
                  <a:pos x="10" y="21"/>
                </a:cxn>
              </a:cxnLst>
              <a:rect l="0" t="0" r="r" b="b"/>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9" name="Freeform 86"/>
            <p:cNvSpPr/>
            <p:nvPr/>
          </p:nvSpPr>
          <p:spPr bwMode="auto">
            <a:xfrm>
              <a:off x="4316594" y="3010937"/>
              <a:ext cx="87527" cy="52528"/>
            </a:xfrm>
            <a:custGeom>
              <a:avLst/>
              <a:gdLst/>
              <a:ahLst/>
              <a:cxnLst>
                <a:cxn ang="0">
                  <a:pos x="46" y="12"/>
                </a:cxn>
                <a:cxn ang="0">
                  <a:pos x="40" y="9"/>
                </a:cxn>
                <a:cxn ang="0">
                  <a:pos x="40" y="4"/>
                </a:cxn>
                <a:cxn ang="0">
                  <a:pos x="33" y="1"/>
                </a:cxn>
                <a:cxn ang="0">
                  <a:pos x="26" y="2"/>
                </a:cxn>
                <a:cxn ang="0">
                  <a:pos x="16" y="2"/>
                </a:cxn>
                <a:cxn ang="0">
                  <a:pos x="15" y="4"/>
                </a:cxn>
                <a:cxn ang="0">
                  <a:pos x="9" y="8"/>
                </a:cxn>
                <a:cxn ang="0">
                  <a:pos x="2" y="17"/>
                </a:cxn>
                <a:cxn ang="0">
                  <a:pos x="3" y="21"/>
                </a:cxn>
                <a:cxn ang="0">
                  <a:pos x="8" y="22"/>
                </a:cxn>
                <a:cxn ang="0">
                  <a:pos x="10" y="27"/>
                </a:cxn>
                <a:cxn ang="0">
                  <a:pos x="10" y="27"/>
                </a:cxn>
                <a:cxn ang="0">
                  <a:pos x="20" y="27"/>
                </a:cxn>
                <a:cxn ang="0">
                  <a:pos x="25" y="19"/>
                </a:cxn>
                <a:cxn ang="0">
                  <a:pos x="32" y="26"/>
                </a:cxn>
                <a:cxn ang="0">
                  <a:pos x="35" y="22"/>
                </a:cxn>
                <a:cxn ang="0">
                  <a:pos x="39" y="20"/>
                </a:cxn>
                <a:cxn ang="0">
                  <a:pos x="44" y="19"/>
                </a:cxn>
                <a:cxn ang="0">
                  <a:pos x="47" y="17"/>
                </a:cxn>
                <a:cxn ang="0">
                  <a:pos x="49" y="15"/>
                </a:cxn>
                <a:cxn ang="0">
                  <a:pos x="51" y="12"/>
                </a:cxn>
                <a:cxn ang="0">
                  <a:pos x="46" y="12"/>
                </a:cxn>
              </a:cxnLst>
              <a:rect l="0" t="0" r="r" b="b"/>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0" name="Freeform 87"/>
            <p:cNvSpPr/>
            <p:nvPr/>
          </p:nvSpPr>
          <p:spPr bwMode="auto">
            <a:xfrm>
              <a:off x="4315160" y="2817334"/>
              <a:ext cx="173619" cy="207109"/>
            </a:xfrm>
            <a:custGeom>
              <a:avLst/>
              <a:gdLst/>
              <a:ahLst/>
              <a:cxnLst>
                <a:cxn ang="0">
                  <a:pos x="13" y="29"/>
                </a:cxn>
                <a:cxn ang="0">
                  <a:pos x="7" y="35"/>
                </a:cxn>
                <a:cxn ang="0">
                  <a:pos x="11" y="41"/>
                </a:cxn>
                <a:cxn ang="0">
                  <a:pos x="9" y="44"/>
                </a:cxn>
                <a:cxn ang="0">
                  <a:pos x="2" y="47"/>
                </a:cxn>
                <a:cxn ang="0">
                  <a:pos x="2" y="53"/>
                </a:cxn>
                <a:cxn ang="0">
                  <a:pos x="0" y="62"/>
                </a:cxn>
                <a:cxn ang="0">
                  <a:pos x="3" y="69"/>
                </a:cxn>
                <a:cxn ang="0">
                  <a:pos x="1" y="73"/>
                </a:cxn>
                <a:cxn ang="0">
                  <a:pos x="5" y="82"/>
                </a:cxn>
                <a:cxn ang="0">
                  <a:pos x="7" y="84"/>
                </a:cxn>
                <a:cxn ang="0">
                  <a:pos x="14" y="87"/>
                </a:cxn>
                <a:cxn ang="0">
                  <a:pos x="20" y="89"/>
                </a:cxn>
                <a:cxn ang="0">
                  <a:pos x="23" y="93"/>
                </a:cxn>
                <a:cxn ang="0">
                  <a:pos x="18" y="102"/>
                </a:cxn>
                <a:cxn ang="0">
                  <a:pos x="17" y="109"/>
                </a:cxn>
                <a:cxn ang="0">
                  <a:pos x="27" y="109"/>
                </a:cxn>
                <a:cxn ang="0">
                  <a:pos x="34" y="108"/>
                </a:cxn>
                <a:cxn ang="0">
                  <a:pos x="41" y="111"/>
                </a:cxn>
                <a:cxn ang="0">
                  <a:pos x="42" y="110"/>
                </a:cxn>
                <a:cxn ang="0">
                  <a:pos x="49" y="112"/>
                </a:cxn>
                <a:cxn ang="0">
                  <a:pos x="55" y="111"/>
                </a:cxn>
                <a:cxn ang="0">
                  <a:pos x="62" y="110"/>
                </a:cxn>
                <a:cxn ang="0">
                  <a:pos x="73" y="108"/>
                </a:cxn>
                <a:cxn ang="0">
                  <a:pos x="78" y="105"/>
                </a:cxn>
                <a:cxn ang="0">
                  <a:pos x="82" y="98"/>
                </a:cxn>
                <a:cxn ang="0">
                  <a:pos x="89" y="93"/>
                </a:cxn>
                <a:cxn ang="0">
                  <a:pos x="77" y="84"/>
                </a:cxn>
                <a:cxn ang="0">
                  <a:pos x="73" y="74"/>
                </a:cxn>
                <a:cxn ang="0">
                  <a:pos x="72" y="68"/>
                </a:cxn>
                <a:cxn ang="0">
                  <a:pos x="84" y="64"/>
                </a:cxn>
                <a:cxn ang="0">
                  <a:pos x="93" y="60"/>
                </a:cxn>
                <a:cxn ang="0">
                  <a:pos x="99" y="59"/>
                </a:cxn>
                <a:cxn ang="0">
                  <a:pos x="100" y="53"/>
                </a:cxn>
                <a:cxn ang="0">
                  <a:pos x="97" y="44"/>
                </a:cxn>
                <a:cxn ang="0">
                  <a:pos x="95" y="38"/>
                </a:cxn>
                <a:cxn ang="0">
                  <a:pos x="93" y="33"/>
                </a:cxn>
                <a:cxn ang="0">
                  <a:pos x="92" y="28"/>
                </a:cxn>
                <a:cxn ang="0">
                  <a:pos x="92" y="16"/>
                </a:cxn>
                <a:cxn ang="0">
                  <a:pos x="92" y="15"/>
                </a:cxn>
                <a:cxn ang="0">
                  <a:pos x="91" y="14"/>
                </a:cxn>
                <a:cxn ang="0">
                  <a:pos x="85" y="10"/>
                </a:cxn>
                <a:cxn ang="0">
                  <a:pos x="86" y="3"/>
                </a:cxn>
                <a:cxn ang="0">
                  <a:pos x="76" y="6"/>
                </a:cxn>
                <a:cxn ang="0">
                  <a:pos x="63" y="13"/>
                </a:cxn>
                <a:cxn ang="0">
                  <a:pos x="57" y="9"/>
                </a:cxn>
                <a:cxn ang="0">
                  <a:pos x="53" y="7"/>
                </a:cxn>
                <a:cxn ang="0">
                  <a:pos x="45" y="3"/>
                </a:cxn>
                <a:cxn ang="0">
                  <a:pos x="44" y="0"/>
                </a:cxn>
                <a:cxn ang="0">
                  <a:pos x="40" y="1"/>
                </a:cxn>
                <a:cxn ang="0">
                  <a:pos x="30" y="0"/>
                </a:cxn>
                <a:cxn ang="0">
                  <a:pos x="32" y="5"/>
                </a:cxn>
                <a:cxn ang="0">
                  <a:pos x="35" y="15"/>
                </a:cxn>
                <a:cxn ang="0">
                  <a:pos x="30" y="19"/>
                </a:cxn>
                <a:cxn ang="0">
                  <a:pos x="22" y="18"/>
                </a:cxn>
                <a:cxn ang="0">
                  <a:pos x="13" y="19"/>
                </a:cxn>
                <a:cxn ang="0">
                  <a:pos x="13" y="22"/>
                </a:cxn>
                <a:cxn ang="0">
                  <a:pos x="13" y="29"/>
                </a:cxn>
              </a:cxnLst>
              <a:rect l="0" t="0" r="r" b="b"/>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1" name="Freeform 88"/>
            <p:cNvSpPr/>
            <p:nvPr/>
          </p:nvSpPr>
          <p:spPr bwMode="auto">
            <a:xfrm>
              <a:off x="4599262" y="2323576"/>
              <a:ext cx="203751" cy="340679"/>
            </a:xfrm>
            <a:custGeom>
              <a:avLst/>
              <a:gdLst/>
              <a:ahLst/>
              <a:cxnLst>
                <a:cxn ang="0">
                  <a:pos x="100" y="158"/>
                </a:cxn>
                <a:cxn ang="0">
                  <a:pos x="117" y="142"/>
                </a:cxn>
                <a:cxn ang="0">
                  <a:pos x="114" y="133"/>
                </a:cxn>
                <a:cxn ang="0">
                  <a:pos x="100" y="122"/>
                </a:cxn>
                <a:cxn ang="0">
                  <a:pos x="107" y="116"/>
                </a:cxn>
                <a:cxn ang="0">
                  <a:pos x="101" y="110"/>
                </a:cxn>
                <a:cxn ang="0">
                  <a:pos x="102" y="104"/>
                </a:cxn>
                <a:cxn ang="0">
                  <a:pos x="97" y="101"/>
                </a:cxn>
                <a:cxn ang="0">
                  <a:pos x="99" y="97"/>
                </a:cxn>
                <a:cxn ang="0">
                  <a:pos x="98" y="89"/>
                </a:cxn>
                <a:cxn ang="0">
                  <a:pos x="101" y="82"/>
                </a:cxn>
                <a:cxn ang="0">
                  <a:pos x="91" y="65"/>
                </a:cxn>
                <a:cxn ang="0">
                  <a:pos x="94" y="58"/>
                </a:cxn>
                <a:cxn ang="0">
                  <a:pos x="101" y="50"/>
                </a:cxn>
                <a:cxn ang="0">
                  <a:pos x="93" y="42"/>
                </a:cxn>
                <a:cxn ang="0">
                  <a:pos x="86" y="38"/>
                </a:cxn>
                <a:cxn ang="0">
                  <a:pos x="84" y="31"/>
                </a:cxn>
                <a:cxn ang="0">
                  <a:pos x="86" y="25"/>
                </a:cxn>
                <a:cxn ang="0">
                  <a:pos x="90" y="22"/>
                </a:cxn>
                <a:cxn ang="0">
                  <a:pos x="93" y="18"/>
                </a:cxn>
                <a:cxn ang="0">
                  <a:pos x="93" y="11"/>
                </a:cxn>
                <a:cxn ang="0">
                  <a:pos x="81" y="3"/>
                </a:cxn>
                <a:cxn ang="0">
                  <a:pos x="72" y="3"/>
                </a:cxn>
                <a:cxn ang="0">
                  <a:pos x="61" y="6"/>
                </a:cxn>
                <a:cxn ang="0">
                  <a:pos x="54" y="14"/>
                </a:cxn>
                <a:cxn ang="0">
                  <a:pos x="52" y="23"/>
                </a:cxn>
                <a:cxn ang="0">
                  <a:pos x="47" y="30"/>
                </a:cxn>
                <a:cxn ang="0">
                  <a:pos x="40" y="28"/>
                </a:cxn>
                <a:cxn ang="0">
                  <a:pos x="32" y="28"/>
                </a:cxn>
                <a:cxn ang="0">
                  <a:pos x="19" y="27"/>
                </a:cxn>
                <a:cxn ang="0">
                  <a:pos x="7" y="18"/>
                </a:cxn>
                <a:cxn ang="0">
                  <a:pos x="0" y="23"/>
                </a:cxn>
                <a:cxn ang="0">
                  <a:pos x="12" y="32"/>
                </a:cxn>
                <a:cxn ang="0">
                  <a:pos x="28" y="42"/>
                </a:cxn>
                <a:cxn ang="0">
                  <a:pos x="29" y="53"/>
                </a:cxn>
                <a:cxn ang="0">
                  <a:pos x="31" y="63"/>
                </a:cxn>
                <a:cxn ang="0">
                  <a:pos x="31" y="73"/>
                </a:cxn>
                <a:cxn ang="0">
                  <a:pos x="33" y="78"/>
                </a:cxn>
                <a:cxn ang="0">
                  <a:pos x="34" y="84"/>
                </a:cxn>
                <a:cxn ang="0">
                  <a:pos x="44" y="88"/>
                </a:cxn>
                <a:cxn ang="0">
                  <a:pos x="48" y="96"/>
                </a:cxn>
                <a:cxn ang="0">
                  <a:pos x="46" y="100"/>
                </a:cxn>
                <a:cxn ang="0">
                  <a:pos x="39" y="105"/>
                </a:cxn>
                <a:cxn ang="0">
                  <a:pos x="28" y="117"/>
                </a:cxn>
                <a:cxn ang="0">
                  <a:pos x="21" y="122"/>
                </a:cxn>
                <a:cxn ang="0">
                  <a:pos x="15" y="128"/>
                </a:cxn>
                <a:cxn ang="0">
                  <a:pos x="7" y="132"/>
                </a:cxn>
                <a:cxn ang="0">
                  <a:pos x="2" y="139"/>
                </a:cxn>
                <a:cxn ang="0">
                  <a:pos x="3" y="146"/>
                </a:cxn>
                <a:cxn ang="0">
                  <a:pos x="4" y="153"/>
                </a:cxn>
                <a:cxn ang="0">
                  <a:pos x="6" y="166"/>
                </a:cxn>
                <a:cxn ang="0">
                  <a:pos x="3" y="178"/>
                </a:cxn>
                <a:cxn ang="0">
                  <a:pos x="13" y="182"/>
                </a:cxn>
                <a:cxn ang="0">
                  <a:pos x="20" y="186"/>
                </a:cxn>
                <a:cxn ang="0">
                  <a:pos x="33" y="188"/>
                </a:cxn>
                <a:cxn ang="0">
                  <a:pos x="68" y="180"/>
                </a:cxn>
                <a:cxn ang="0">
                  <a:pos x="78" y="179"/>
                </a:cxn>
                <a:cxn ang="0">
                  <a:pos x="83" y="172"/>
                </a:cxn>
                <a:cxn ang="0">
                  <a:pos x="100" y="158"/>
                </a:cxn>
              </a:cxnLst>
              <a:rect l="0" t="0" r="r" b="b"/>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2" name="Freeform 89"/>
            <p:cNvSpPr/>
            <p:nvPr/>
          </p:nvSpPr>
          <p:spPr bwMode="auto">
            <a:xfrm>
              <a:off x="4860407" y="3390636"/>
              <a:ext cx="411806" cy="343681"/>
            </a:xfrm>
            <a:custGeom>
              <a:avLst/>
              <a:gdLst/>
              <a:ahLst/>
              <a:cxnLst>
                <a:cxn ang="0">
                  <a:pos x="142" y="40"/>
                </a:cxn>
                <a:cxn ang="0">
                  <a:pos x="122" y="38"/>
                </a:cxn>
                <a:cxn ang="0">
                  <a:pos x="109" y="33"/>
                </a:cxn>
                <a:cxn ang="0">
                  <a:pos x="82" y="13"/>
                </a:cxn>
                <a:cxn ang="0">
                  <a:pos x="59" y="0"/>
                </a:cxn>
                <a:cxn ang="0">
                  <a:pos x="50" y="0"/>
                </a:cxn>
                <a:cxn ang="0">
                  <a:pos x="38" y="4"/>
                </a:cxn>
                <a:cxn ang="0">
                  <a:pos x="27" y="11"/>
                </a:cxn>
                <a:cxn ang="0">
                  <a:pos x="36" y="21"/>
                </a:cxn>
                <a:cxn ang="0">
                  <a:pos x="29" y="26"/>
                </a:cxn>
                <a:cxn ang="0">
                  <a:pos x="22" y="29"/>
                </a:cxn>
                <a:cxn ang="0">
                  <a:pos x="13" y="36"/>
                </a:cxn>
                <a:cxn ang="0">
                  <a:pos x="2" y="31"/>
                </a:cxn>
                <a:cxn ang="0">
                  <a:pos x="1" y="34"/>
                </a:cxn>
                <a:cxn ang="0">
                  <a:pos x="0" y="37"/>
                </a:cxn>
                <a:cxn ang="0">
                  <a:pos x="2" y="50"/>
                </a:cxn>
                <a:cxn ang="0">
                  <a:pos x="11" y="61"/>
                </a:cxn>
                <a:cxn ang="0">
                  <a:pos x="28" y="87"/>
                </a:cxn>
                <a:cxn ang="0">
                  <a:pos x="36" y="99"/>
                </a:cxn>
                <a:cxn ang="0">
                  <a:pos x="47" y="112"/>
                </a:cxn>
                <a:cxn ang="0">
                  <a:pos x="49" y="124"/>
                </a:cxn>
                <a:cxn ang="0">
                  <a:pos x="59" y="143"/>
                </a:cxn>
                <a:cxn ang="0">
                  <a:pos x="72" y="158"/>
                </a:cxn>
                <a:cxn ang="0">
                  <a:pos x="82" y="175"/>
                </a:cxn>
                <a:cxn ang="0">
                  <a:pos x="86" y="184"/>
                </a:cxn>
                <a:cxn ang="0">
                  <a:pos x="89" y="190"/>
                </a:cxn>
                <a:cxn ang="0">
                  <a:pos x="95" y="188"/>
                </a:cxn>
                <a:cxn ang="0">
                  <a:pos x="94" y="181"/>
                </a:cxn>
                <a:cxn ang="0">
                  <a:pos x="99" y="177"/>
                </a:cxn>
                <a:cxn ang="0">
                  <a:pos x="107" y="179"/>
                </a:cxn>
                <a:cxn ang="0">
                  <a:pos x="121" y="180"/>
                </a:cxn>
                <a:cxn ang="0">
                  <a:pos x="137" y="182"/>
                </a:cxn>
                <a:cxn ang="0">
                  <a:pos x="145" y="179"/>
                </a:cxn>
                <a:cxn ang="0">
                  <a:pos x="162" y="164"/>
                </a:cxn>
                <a:cxn ang="0">
                  <a:pos x="184" y="163"/>
                </a:cxn>
                <a:cxn ang="0">
                  <a:pos x="230" y="148"/>
                </a:cxn>
                <a:cxn ang="0">
                  <a:pos x="238" y="125"/>
                </a:cxn>
                <a:cxn ang="0">
                  <a:pos x="232" y="117"/>
                </a:cxn>
                <a:cxn ang="0">
                  <a:pos x="203" y="113"/>
                </a:cxn>
                <a:cxn ang="0">
                  <a:pos x="195" y="101"/>
                </a:cxn>
                <a:cxn ang="0">
                  <a:pos x="190" y="94"/>
                </a:cxn>
                <a:cxn ang="0">
                  <a:pos x="181" y="88"/>
                </a:cxn>
                <a:cxn ang="0">
                  <a:pos x="175" y="76"/>
                </a:cxn>
                <a:cxn ang="0">
                  <a:pos x="170" y="63"/>
                </a:cxn>
                <a:cxn ang="0">
                  <a:pos x="158" y="50"/>
                </a:cxn>
                <a:cxn ang="0">
                  <a:pos x="157" y="45"/>
                </a:cxn>
                <a:cxn ang="0">
                  <a:pos x="148" y="45"/>
                </a:cxn>
                <a:cxn ang="0">
                  <a:pos x="142" y="40"/>
                </a:cxn>
              </a:cxnLst>
              <a:rect l="0" t="0" r="r" b="b"/>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3" name="Freeform 90"/>
            <p:cNvSpPr/>
            <p:nvPr/>
          </p:nvSpPr>
          <p:spPr bwMode="auto">
            <a:xfrm>
              <a:off x="5197599" y="3548219"/>
              <a:ext cx="157835" cy="181596"/>
            </a:xfrm>
            <a:custGeom>
              <a:avLst/>
              <a:gdLst/>
              <a:ahLst/>
              <a:cxnLst>
                <a:cxn ang="0">
                  <a:pos x="45" y="3"/>
                </a:cxn>
                <a:cxn ang="0">
                  <a:pos x="45" y="11"/>
                </a:cxn>
                <a:cxn ang="0">
                  <a:pos x="38" y="20"/>
                </a:cxn>
                <a:cxn ang="0">
                  <a:pos x="35" y="30"/>
                </a:cxn>
                <a:cxn ang="0">
                  <a:pos x="37" y="30"/>
                </a:cxn>
                <a:cxn ang="0">
                  <a:pos x="43" y="38"/>
                </a:cxn>
                <a:cxn ang="0">
                  <a:pos x="35" y="61"/>
                </a:cxn>
                <a:cxn ang="0">
                  <a:pos x="0" y="73"/>
                </a:cxn>
                <a:cxn ang="0">
                  <a:pos x="14" y="101"/>
                </a:cxn>
                <a:cxn ang="0">
                  <a:pos x="17" y="100"/>
                </a:cxn>
                <a:cxn ang="0">
                  <a:pos x="35" y="97"/>
                </a:cxn>
                <a:cxn ang="0">
                  <a:pos x="40" y="88"/>
                </a:cxn>
                <a:cxn ang="0">
                  <a:pos x="52" y="86"/>
                </a:cxn>
                <a:cxn ang="0">
                  <a:pos x="59" y="76"/>
                </a:cxn>
                <a:cxn ang="0">
                  <a:pos x="67" y="72"/>
                </a:cxn>
                <a:cxn ang="0">
                  <a:pos x="70" y="57"/>
                </a:cxn>
                <a:cxn ang="0">
                  <a:pos x="80" y="51"/>
                </a:cxn>
                <a:cxn ang="0">
                  <a:pos x="89" y="37"/>
                </a:cxn>
                <a:cxn ang="0">
                  <a:pos x="88" y="31"/>
                </a:cxn>
                <a:cxn ang="0">
                  <a:pos x="79" y="19"/>
                </a:cxn>
                <a:cxn ang="0">
                  <a:pos x="60" y="12"/>
                </a:cxn>
                <a:cxn ang="0">
                  <a:pos x="54" y="0"/>
                </a:cxn>
                <a:cxn ang="0">
                  <a:pos x="50" y="3"/>
                </a:cxn>
                <a:cxn ang="0">
                  <a:pos x="45" y="3"/>
                </a:cxn>
              </a:cxnLst>
              <a:rect l="0" t="0" r="r" b="b"/>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4" name="Freeform 91"/>
            <p:cNvSpPr/>
            <p:nvPr/>
          </p:nvSpPr>
          <p:spPr bwMode="auto">
            <a:xfrm>
              <a:off x="5173207" y="3525707"/>
              <a:ext cx="22958" cy="36019"/>
            </a:xfrm>
            <a:custGeom>
              <a:avLst/>
              <a:gdLst/>
              <a:ahLst/>
              <a:cxnLst>
                <a:cxn ang="0">
                  <a:pos x="9" y="19"/>
                </a:cxn>
                <a:cxn ang="0">
                  <a:pos x="10" y="16"/>
                </a:cxn>
                <a:cxn ang="0">
                  <a:pos x="8" y="2"/>
                </a:cxn>
                <a:cxn ang="0">
                  <a:pos x="1" y="13"/>
                </a:cxn>
                <a:cxn ang="0">
                  <a:pos x="0" y="13"/>
                </a:cxn>
                <a:cxn ang="0">
                  <a:pos x="9" y="19"/>
                </a:cxn>
              </a:cxnLst>
              <a:rect l="0" t="0" r="r" b="b"/>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5" name="Freeform 92"/>
            <p:cNvSpPr/>
            <p:nvPr/>
          </p:nvSpPr>
          <p:spPr bwMode="auto">
            <a:xfrm>
              <a:off x="5197599" y="3522705"/>
              <a:ext cx="93267" cy="79542"/>
            </a:xfrm>
            <a:custGeom>
              <a:avLst/>
              <a:gdLst/>
              <a:ahLst/>
              <a:cxnLst>
                <a:cxn ang="0">
                  <a:pos x="8" y="40"/>
                </a:cxn>
                <a:cxn ang="0">
                  <a:pos x="35" y="44"/>
                </a:cxn>
                <a:cxn ang="0">
                  <a:pos x="38" y="34"/>
                </a:cxn>
                <a:cxn ang="0">
                  <a:pos x="45" y="25"/>
                </a:cxn>
                <a:cxn ang="0">
                  <a:pos x="45" y="17"/>
                </a:cxn>
                <a:cxn ang="0">
                  <a:pos x="50" y="17"/>
                </a:cxn>
                <a:cxn ang="0">
                  <a:pos x="54" y="14"/>
                </a:cxn>
                <a:cxn ang="0">
                  <a:pos x="51" y="0"/>
                </a:cxn>
                <a:cxn ang="0">
                  <a:pos x="37" y="16"/>
                </a:cxn>
                <a:cxn ang="0">
                  <a:pos x="16" y="26"/>
                </a:cxn>
                <a:cxn ang="0">
                  <a:pos x="2" y="29"/>
                </a:cxn>
                <a:cxn ang="0">
                  <a:pos x="0" y="28"/>
                </a:cxn>
                <a:cxn ang="0">
                  <a:pos x="8" y="40"/>
                </a:cxn>
              </a:cxnLst>
              <a:rect l="0" t="0" r="r" b="b"/>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6" name="Freeform 93"/>
            <p:cNvSpPr>
              <a:spLocks noEditPoints="1"/>
            </p:cNvSpPr>
            <p:nvPr/>
          </p:nvSpPr>
          <p:spPr bwMode="auto">
            <a:xfrm>
              <a:off x="6118781" y="3939925"/>
              <a:ext cx="378804" cy="123065"/>
            </a:xfrm>
            <a:custGeom>
              <a:avLst/>
              <a:gdLst/>
              <a:ahLst/>
              <a:cxnLst>
                <a:cxn ang="0">
                  <a:pos x="39" y="24"/>
                </a:cxn>
                <a:cxn ang="0">
                  <a:pos x="31" y="12"/>
                </a:cxn>
                <a:cxn ang="0">
                  <a:pos x="25" y="7"/>
                </a:cxn>
                <a:cxn ang="0">
                  <a:pos x="24" y="5"/>
                </a:cxn>
                <a:cxn ang="0">
                  <a:pos x="21" y="10"/>
                </a:cxn>
                <a:cxn ang="0">
                  <a:pos x="12" y="9"/>
                </a:cxn>
                <a:cxn ang="0">
                  <a:pos x="6" y="2"/>
                </a:cxn>
                <a:cxn ang="0">
                  <a:pos x="0" y="1"/>
                </a:cxn>
                <a:cxn ang="0">
                  <a:pos x="3" y="19"/>
                </a:cxn>
                <a:cxn ang="0">
                  <a:pos x="14" y="40"/>
                </a:cxn>
                <a:cxn ang="0">
                  <a:pos x="25" y="51"/>
                </a:cxn>
                <a:cxn ang="0">
                  <a:pos x="47" y="62"/>
                </a:cxn>
                <a:cxn ang="0">
                  <a:pos x="39" y="46"/>
                </a:cxn>
                <a:cxn ang="0">
                  <a:pos x="39" y="24"/>
                </a:cxn>
                <a:cxn ang="0">
                  <a:pos x="210" y="11"/>
                </a:cxn>
                <a:cxn ang="0">
                  <a:pos x="200" y="9"/>
                </a:cxn>
                <a:cxn ang="0">
                  <a:pos x="189" y="0"/>
                </a:cxn>
                <a:cxn ang="0">
                  <a:pos x="180" y="11"/>
                </a:cxn>
                <a:cxn ang="0">
                  <a:pos x="174" y="19"/>
                </a:cxn>
                <a:cxn ang="0">
                  <a:pos x="172" y="22"/>
                </a:cxn>
                <a:cxn ang="0">
                  <a:pos x="172" y="29"/>
                </a:cxn>
                <a:cxn ang="0">
                  <a:pos x="165" y="31"/>
                </a:cxn>
                <a:cxn ang="0">
                  <a:pos x="159" y="23"/>
                </a:cxn>
                <a:cxn ang="0">
                  <a:pos x="158" y="23"/>
                </a:cxn>
                <a:cxn ang="0">
                  <a:pos x="148" y="39"/>
                </a:cxn>
                <a:cxn ang="0">
                  <a:pos x="132" y="44"/>
                </a:cxn>
                <a:cxn ang="0">
                  <a:pos x="125" y="58"/>
                </a:cxn>
                <a:cxn ang="0">
                  <a:pos x="108" y="54"/>
                </a:cxn>
                <a:cxn ang="0">
                  <a:pos x="111" y="61"/>
                </a:cxn>
                <a:cxn ang="0">
                  <a:pos x="121" y="66"/>
                </a:cxn>
                <a:cxn ang="0">
                  <a:pos x="135" y="65"/>
                </a:cxn>
                <a:cxn ang="0">
                  <a:pos x="147" y="60"/>
                </a:cxn>
                <a:cxn ang="0">
                  <a:pos x="157" y="62"/>
                </a:cxn>
                <a:cxn ang="0">
                  <a:pos x="167" y="55"/>
                </a:cxn>
                <a:cxn ang="0">
                  <a:pos x="171" y="45"/>
                </a:cxn>
                <a:cxn ang="0">
                  <a:pos x="177" y="35"/>
                </a:cxn>
                <a:cxn ang="0">
                  <a:pos x="195" y="27"/>
                </a:cxn>
                <a:cxn ang="0">
                  <a:pos x="200" y="29"/>
                </a:cxn>
                <a:cxn ang="0">
                  <a:pos x="207" y="22"/>
                </a:cxn>
                <a:cxn ang="0">
                  <a:pos x="217" y="18"/>
                </a:cxn>
                <a:cxn ang="0">
                  <a:pos x="210" y="11"/>
                </a:cxn>
              </a:cxnLst>
              <a:rect l="0" t="0" r="r" b="b"/>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7" name="Freeform 94"/>
            <p:cNvSpPr/>
            <p:nvPr/>
          </p:nvSpPr>
          <p:spPr bwMode="auto">
            <a:xfrm>
              <a:off x="6392840" y="3978945"/>
              <a:ext cx="25828" cy="16509"/>
            </a:xfrm>
            <a:custGeom>
              <a:avLst/>
              <a:gdLst/>
              <a:ahLst/>
              <a:cxnLst>
                <a:cxn ang="0">
                  <a:pos x="6" y="9"/>
                </a:cxn>
                <a:cxn ang="0">
                  <a:pos x="13" y="7"/>
                </a:cxn>
                <a:cxn ang="0">
                  <a:pos x="13" y="0"/>
                </a:cxn>
                <a:cxn ang="0">
                  <a:pos x="7" y="3"/>
                </a:cxn>
                <a:cxn ang="0">
                  <a:pos x="0" y="1"/>
                </a:cxn>
                <a:cxn ang="0">
                  <a:pos x="6" y="9"/>
                </a:cxn>
              </a:cxnLst>
              <a:rect l="0" t="0" r="r" b="b"/>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8" name="Freeform 95"/>
            <p:cNvSpPr/>
            <p:nvPr/>
          </p:nvSpPr>
          <p:spPr bwMode="auto">
            <a:xfrm>
              <a:off x="4942194" y="3266071"/>
              <a:ext cx="189402" cy="195102"/>
            </a:xfrm>
            <a:custGeom>
              <a:avLst/>
              <a:gdLst/>
              <a:ahLst/>
              <a:cxnLst>
                <a:cxn ang="0">
                  <a:pos x="93" y="98"/>
                </a:cxn>
                <a:cxn ang="0">
                  <a:pos x="98" y="94"/>
                </a:cxn>
                <a:cxn ang="0">
                  <a:pos x="106" y="98"/>
                </a:cxn>
                <a:cxn ang="0">
                  <a:pos x="110" y="95"/>
                </a:cxn>
                <a:cxn ang="0">
                  <a:pos x="104" y="87"/>
                </a:cxn>
                <a:cxn ang="0">
                  <a:pos x="100" y="79"/>
                </a:cxn>
                <a:cxn ang="0">
                  <a:pos x="101" y="71"/>
                </a:cxn>
                <a:cxn ang="0">
                  <a:pos x="96" y="65"/>
                </a:cxn>
                <a:cxn ang="0">
                  <a:pos x="83" y="56"/>
                </a:cxn>
                <a:cxn ang="0">
                  <a:pos x="78" y="50"/>
                </a:cxn>
                <a:cxn ang="0">
                  <a:pos x="76" y="40"/>
                </a:cxn>
                <a:cxn ang="0">
                  <a:pos x="81" y="31"/>
                </a:cxn>
                <a:cxn ang="0">
                  <a:pos x="82" y="24"/>
                </a:cxn>
                <a:cxn ang="0">
                  <a:pos x="78" y="20"/>
                </a:cxn>
                <a:cxn ang="0">
                  <a:pos x="72" y="14"/>
                </a:cxn>
                <a:cxn ang="0">
                  <a:pos x="68" y="5"/>
                </a:cxn>
                <a:cxn ang="0">
                  <a:pos x="56" y="3"/>
                </a:cxn>
                <a:cxn ang="0">
                  <a:pos x="46" y="1"/>
                </a:cxn>
                <a:cxn ang="0">
                  <a:pos x="41" y="5"/>
                </a:cxn>
                <a:cxn ang="0">
                  <a:pos x="41" y="5"/>
                </a:cxn>
                <a:cxn ang="0">
                  <a:pos x="34" y="10"/>
                </a:cxn>
                <a:cxn ang="0">
                  <a:pos x="27" y="15"/>
                </a:cxn>
                <a:cxn ang="0">
                  <a:pos x="28" y="24"/>
                </a:cxn>
                <a:cxn ang="0">
                  <a:pos x="27" y="33"/>
                </a:cxn>
                <a:cxn ang="0">
                  <a:pos x="24" y="40"/>
                </a:cxn>
                <a:cxn ang="0">
                  <a:pos x="0" y="53"/>
                </a:cxn>
                <a:cxn ang="0">
                  <a:pos x="1" y="58"/>
                </a:cxn>
                <a:cxn ang="0">
                  <a:pos x="4" y="69"/>
                </a:cxn>
                <a:cxn ang="0">
                  <a:pos x="12" y="69"/>
                </a:cxn>
                <a:cxn ang="0">
                  <a:pos x="35" y="82"/>
                </a:cxn>
                <a:cxn ang="0">
                  <a:pos x="62" y="102"/>
                </a:cxn>
                <a:cxn ang="0">
                  <a:pos x="75" y="107"/>
                </a:cxn>
                <a:cxn ang="0">
                  <a:pos x="88" y="108"/>
                </a:cxn>
                <a:cxn ang="0">
                  <a:pos x="93" y="98"/>
                </a:cxn>
              </a:cxnLst>
              <a:rect l="0" t="0" r="r" b="b"/>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9" name="Freeform 96"/>
            <p:cNvSpPr/>
            <p:nvPr/>
          </p:nvSpPr>
          <p:spPr bwMode="auto">
            <a:xfrm>
              <a:off x="5094290" y="3435660"/>
              <a:ext cx="37306" cy="36019"/>
            </a:xfrm>
            <a:custGeom>
              <a:avLst/>
              <a:gdLst/>
              <a:ahLst/>
              <a:cxnLst>
                <a:cxn ang="0">
                  <a:pos x="7" y="15"/>
                </a:cxn>
                <a:cxn ang="0">
                  <a:pos x="13" y="20"/>
                </a:cxn>
                <a:cxn ang="0">
                  <a:pos x="22" y="20"/>
                </a:cxn>
                <a:cxn ang="0">
                  <a:pos x="17" y="6"/>
                </a:cxn>
                <a:cxn ang="0">
                  <a:pos x="18" y="4"/>
                </a:cxn>
                <a:cxn ang="0">
                  <a:pos x="10" y="0"/>
                </a:cxn>
                <a:cxn ang="0">
                  <a:pos x="5" y="4"/>
                </a:cxn>
                <a:cxn ang="0">
                  <a:pos x="0" y="14"/>
                </a:cxn>
                <a:cxn ang="0">
                  <a:pos x="7" y="15"/>
                </a:cxn>
              </a:cxnLst>
              <a:rect l="0" t="0" r="r" b="b"/>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0" name="Freeform 97"/>
            <p:cNvSpPr>
              <a:spLocks noEditPoints="1"/>
            </p:cNvSpPr>
            <p:nvPr/>
          </p:nvSpPr>
          <p:spPr bwMode="auto">
            <a:xfrm>
              <a:off x="4099930" y="2922389"/>
              <a:ext cx="285538" cy="247631"/>
            </a:xfrm>
            <a:custGeom>
              <a:avLst/>
              <a:gdLst/>
              <a:ahLst/>
              <a:cxnLst>
                <a:cxn ang="0">
                  <a:pos x="144" y="31"/>
                </a:cxn>
                <a:cxn ang="0">
                  <a:pos x="138" y="29"/>
                </a:cxn>
                <a:cxn ang="0">
                  <a:pos x="131" y="26"/>
                </a:cxn>
                <a:cxn ang="0">
                  <a:pos x="119" y="24"/>
                </a:cxn>
                <a:cxn ang="0">
                  <a:pos x="114" y="20"/>
                </a:cxn>
                <a:cxn ang="0">
                  <a:pos x="110" y="15"/>
                </a:cxn>
                <a:cxn ang="0">
                  <a:pos x="105" y="17"/>
                </a:cxn>
                <a:cxn ang="0">
                  <a:pos x="102" y="13"/>
                </a:cxn>
                <a:cxn ang="0">
                  <a:pos x="95" y="9"/>
                </a:cxn>
                <a:cxn ang="0">
                  <a:pos x="89" y="6"/>
                </a:cxn>
                <a:cxn ang="0">
                  <a:pos x="85" y="1"/>
                </a:cxn>
                <a:cxn ang="0">
                  <a:pos x="84" y="0"/>
                </a:cxn>
                <a:cxn ang="0">
                  <a:pos x="81" y="0"/>
                </a:cxn>
                <a:cxn ang="0">
                  <a:pos x="75" y="10"/>
                </a:cxn>
                <a:cxn ang="0">
                  <a:pos x="63" y="18"/>
                </a:cxn>
                <a:cxn ang="0">
                  <a:pos x="56" y="26"/>
                </a:cxn>
                <a:cxn ang="0">
                  <a:pos x="41" y="21"/>
                </a:cxn>
                <a:cxn ang="0">
                  <a:pos x="35" y="25"/>
                </a:cxn>
                <a:cxn ang="0">
                  <a:pos x="36" y="37"/>
                </a:cxn>
                <a:cxn ang="0">
                  <a:pos x="27" y="37"/>
                </a:cxn>
                <a:cxn ang="0">
                  <a:pos x="20" y="33"/>
                </a:cxn>
                <a:cxn ang="0">
                  <a:pos x="9" y="34"/>
                </a:cxn>
                <a:cxn ang="0">
                  <a:pos x="2" y="40"/>
                </a:cxn>
                <a:cxn ang="0">
                  <a:pos x="3" y="47"/>
                </a:cxn>
                <a:cxn ang="0">
                  <a:pos x="18" y="52"/>
                </a:cxn>
                <a:cxn ang="0">
                  <a:pos x="28" y="54"/>
                </a:cxn>
                <a:cxn ang="0">
                  <a:pos x="32" y="59"/>
                </a:cxn>
                <a:cxn ang="0">
                  <a:pos x="40" y="69"/>
                </a:cxn>
                <a:cxn ang="0">
                  <a:pos x="43" y="78"/>
                </a:cxn>
                <a:cxn ang="0">
                  <a:pos x="42" y="91"/>
                </a:cxn>
                <a:cxn ang="0">
                  <a:pos x="36" y="112"/>
                </a:cxn>
                <a:cxn ang="0">
                  <a:pos x="36" y="112"/>
                </a:cxn>
                <a:cxn ang="0">
                  <a:pos x="42" y="115"/>
                </a:cxn>
                <a:cxn ang="0">
                  <a:pos x="53" y="120"/>
                </a:cxn>
                <a:cxn ang="0">
                  <a:pos x="62" y="119"/>
                </a:cxn>
                <a:cxn ang="0">
                  <a:pos x="67" y="121"/>
                </a:cxn>
                <a:cxn ang="0">
                  <a:pos x="81" y="124"/>
                </a:cxn>
                <a:cxn ang="0">
                  <a:pos x="92" y="124"/>
                </a:cxn>
                <a:cxn ang="0">
                  <a:pos x="92" y="121"/>
                </a:cxn>
                <a:cxn ang="0">
                  <a:pos x="101" y="110"/>
                </a:cxn>
                <a:cxn ang="0">
                  <a:pos x="122" y="115"/>
                </a:cxn>
                <a:cxn ang="0">
                  <a:pos x="135" y="110"/>
                </a:cxn>
                <a:cxn ang="0">
                  <a:pos x="142" y="106"/>
                </a:cxn>
                <a:cxn ang="0">
                  <a:pos x="143" y="102"/>
                </a:cxn>
                <a:cxn ang="0">
                  <a:pos x="138" y="100"/>
                </a:cxn>
                <a:cxn ang="0">
                  <a:pos x="135" y="95"/>
                </a:cxn>
                <a:cxn ang="0">
                  <a:pos x="132" y="89"/>
                </a:cxn>
                <a:cxn ang="0">
                  <a:pos x="134" y="86"/>
                </a:cxn>
                <a:cxn ang="0">
                  <a:pos x="136" y="82"/>
                </a:cxn>
                <a:cxn ang="0">
                  <a:pos x="135" y="76"/>
                </a:cxn>
                <a:cxn ang="0">
                  <a:pos x="133" y="71"/>
                </a:cxn>
                <a:cxn ang="0">
                  <a:pos x="128" y="70"/>
                </a:cxn>
                <a:cxn ang="0">
                  <a:pos x="127" y="66"/>
                </a:cxn>
                <a:cxn ang="0">
                  <a:pos x="134" y="57"/>
                </a:cxn>
                <a:cxn ang="0">
                  <a:pos x="140" y="53"/>
                </a:cxn>
                <a:cxn ang="0">
                  <a:pos x="142" y="44"/>
                </a:cxn>
                <a:cxn ang="0">
                  <a:pos x="147" y="35"/>
                </a:cxn>
                <a:cxn ang="0">
                  <a:pos x="144" y="31"/>
                </a:cxn>
                <a:cxn ang="0">
                  <a:pos x="162" y="116"/>
                </a:cxn>
                <a:cxn ang="0">
                  <a:pos x="155" y="122"/>
                </a:cxn>
                <a:cxn ang="0">
                  <a:pos x="160" y="137"/>
                </a:cxn>
                <a:cxn ang="0">
                  <a:pos x="162" y="116"/>
                </a:cxn>
              </a:cxnLst>
              <a:rect l="0" t="0" r="r" b="b"/>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1" name="Freeform 98"/>
            <p:cNvSpPr/>
            <p:nvPr/>
          </p:nvSpPr>
          <p:spPr bwMode="auto">
            <a:xfrm>
              <a:off x="2425446" y="3776339"/>
              <a:ext cx="45915" cy="25514"/>
            </a:xfrm>
            <a:custGeom>
              <a:avLst/>
              <a:gdLst/>
              <a:ahLst/>
              <a:cxnLst>
                <a:cxn ang="0">
                  <a:pos x="26" y="5"/>
                </a:cxn>
                <a:cxn ang="0">
                  <a:pos x="14" y="2"/>
                </a:cxn>
                <a:cxn ang="0">
                  <a:pos x="9" y="0"/>
                </a:cxn>
                <a:cxn ang="0">
                  <a:pos x="8" y="0"/>
                </a:cxn>
                <a:cxn ang="0">
                  <a:pos x="0" y="7"/>
                </a:cxn>
                <a:cxn ang="0">
                  <a:pos x="22" y="14"/>
                </a:cxn>
                <a:cxn ang="0">
                  <a:pos x="26" y="13"/>
                </a:cxn>
                <a:cxn ang="0">
                  <a:pos x="26" y="5"/>
                </a:cxn>
              </a:cxnLst>
              <a:rect l="0" t="0" r="r" b="b"/>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2" name="Freeform 99"/>
            <p:cNvSpPr/>
            <p:nvPr/>
          </p:nvSpPr>
          <p:spPr bwMode="auto">
            <a:xfrm>
              <a:off x="2441230" y="3738819"/>
              <a:ext cx="119094" cy="69036"/>
            </a:xfrm>
            <a:custGeom>
              <a:avLst/>
              <a:gdLst/>
              <a:ahLst/>
              <a:cxnLst>
                <a:cxn ang="0">
                  <a:pos x="29" y="34"/>
                </a:cxn>
                <a:cxn ang="0">
                  <a:pos x="32" y="27"/>
                </a:cxn>
                <a:cxn ang="0">
                  <a:pos x="45" y="22"/>
                </a:cxn>
                <a:cxn ang="0">
                  <a:pos x="55" y="19"/>
                </a:cxn>
                <a:cxn ang="0">
                  <a:pos x="69" y="14"/>
                </a:cxn>
                <a:cxn ang="0">
                  <a:pos x="56" y="5"/>
                </a:cxn>
                <a:cxn ang="0">
                  <a:pos x="32" y="5"/>
                </a:cxn>
                <a:cxn ang="0">
                  <a:pos x="11" y="6"/>
                </a:cxn>
                <a:cxn ang="0">
                  <a:pos x="11" y="6"/>
                </a:cxn>
                <a:cxn ang="0">
                  <a:pos x="5" y="12"/>
                </a:cxn>
                <a:cxn ang="0">
                  <a:pos x="0" y="21"/>
                </a:cxn>
                <a:cxn ang="0">
                  <a:pos x="5" y="23"/>
                </a:cxn>
                <a:cxn ang="0">
                  <a:pos x="17" y="26"/>
                </a:cxn>
                <a:cxn ang="0">
                  <a:pos x="17" y="34"/>
                </a:cxn>
                <a:cxn ang="0">
                  <a:pos x="20" y="34"/>
                </a:cxn>
                <a:cxn ang="0">
                  <a:pos x="21" y="38"/>
                </a:cxn>
                <a:cxn ang="0">
                  <a:pos x="25" y="37"/>
                </a:cxn>
                <a:cxn ang="0">
                  <a:pos x="29" y="34"/>
                </a:cxn>
              </a:cxnLst>
              <a:rect l="0" t="0" r="r" b="b"/>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3" name="Freeform 100"/>
            <p:cNvSpPr/>
            <p:nvPr/>
          </p:nvSpPr>
          <p:spPr bwMode="auto">
            <a:xfrm>
              <a:off x="1898852" y="3380131"/>
              <a:ext cx="594033" cy="384202"/>
            </a:xfrm>
            <a:custGeom>
              <a:avLst/>
              <a:gdLst/>
              <a:ahLst/>
              <a:cxnLst>
                <a:cxn ang="0">
                  <a:pos x="301" y="199"/>
                </a:cxn>
                <a:cxn ang="0">
                  <a:pos x="296" y="180"/>
                </a:cxn>
                <a:cxn ang="0">
                  <a:pos x="324" y="173"/>
                </a:cxn>
                <a:cxn ang="0">
                  <a:pos x="334" y="161"/>
                </a:cxn>
                <a:cxn ang="0">
                  <a:pos x="343" y="139"/>
                </a:cxn>
                <a:cxn ang="0">
                  <a:pos x="315" y="137"/>
                </a:cxn>
                <a:cxn ang="0">
                  <a:pos x="297" y="161"/>
                </a:cxn>
                <a:cxn ang="0">
                  <a:pos x="281" y="170"/>
                </a:cxn>
                <a:cxn ang="0">
                  <a:pos x="242" y="169"/>
                </a:cxn>
                <a:cxn ang="0">
                  <a:pos x="224" y="143"/>
                </a:cxn>
                <a:cxn ang="0">
                  <a:pos x="223" y="90"/>
                </a:cxn>
                <a:cxn ang="0">
                  <a:pos x="219" y="83"/>
                </a:cxn>
                <a:cxn ang="0">
                  <a:pos x="200" y="71"/>
                </a:cxn>
                <a:cxn ang="0">
                  <a:pos x="187" y="47"/>
                </a:cxn>
                <a:cxn ang="0">
                  <a:pos x="158" y="46"/>
                </a:cxn>
                <a:cxn ang="0">
                  <a:pos x="141" y="32"/>
                </a:cxn>
                <a:cxn ang="0">
                  <a:pos x="121" y="11"/>
                </a:cxn>
                <a:cxn ang="0">
                  <a:pos x="100" y="16"/>
                </a:cxn>
                <a:cxn ang="0">
                  <a:pos x="39" y="6"/>
                </a:cxn>
                <a:cxn ang="0">
                  <a:pos x="0" y="3"/>
                </a:cxn>
                <a:cxn ang="0">
                  <a:pos x="16" y="35"/>
                </a:cxn>
                <a:cxn ang="0">
                  <a:pos x="35" y="61"/>
                </a:cxn>
                <a:cxn ang="0">
                  <a:pos x="40" y="72"/>
                </a:cxn>
                <a:cxn ang="0">
                  <a:pos x="56" y="94"/>
                </a:cxn>
                <a:cxn ang="0">
                  <a:pos x="81" y="120"/>
                </a:cxn>
                <a:cxn ang="0">
                  <a:pos x="84" y="107"/>
                </a:cxn>
                <a:cxn ang="0">
                  <a:pos x="71" y="93"/>
                </a:cxn>
                <a:cxn ang="0">
                  <a:pos x="52" y="60"/>
                </a:cxn>
                <a:cxn ang="0">
                  <a:pos x="44" y="42"/>
                </a:cxn>
                <a:cxn ang="0">
                  <a:pos x="29" y="29"/>
                </a:cxn>
                <a:cxn ang="0">
                  <a:pos x="29" y="11"/>
                </a:cxn>
                <a:cxn ang="0">
                  <a:pos x="39" y="16"/>
                </a:cxn>
                <a:cxn ang="0">
                  <a:pos x="49" y="32"/>
                </a:cxn>
                <a:cxn ang="0">
                  <a:pos x="56" y="47"/>
                </a:cxn>
                <a:cxn ang="0">
                  <a:pos x="73" y="60"/>
                </a:cxn>
                <a:cxn ang="0">
                  <a:pos x="87" y="74"/>
                </a:cxn>
                <a:cxn ang="0">
                  <a:pos x="95" y="89"/>
                </a:cxn>
                <a:cxn ang="0">
                  <a:pos x="129" y="125"/>
                </a:cxn>
                <a:cxn ang="0">
                  <a:pos x="134" y="145"/>
                </a:cxn>
                <a:cxn ang="0">
                  <a:pos x="139" y="163"/>
                </a:cxn>
                <a:cxn ang="0">
                  <a:pos x="174" y="180"/>
                </a:cxn>
                <a:cxn ang="0">
                  <a:pos x="221" y="202"/>
                </a:cxn>
                <a:cxn ang="0">
                  <a:pos x="265" y="204"/>
                </a:cxn>
                <a:cxn ang="0">
                  <a:pos x="286" y="201"/>
                </a:cxn>
              </a:cxnLst>
              <a:rect l="0" t="0" r="r" b="b"/>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4" name="Freeform 101"/>
            <p:cNvSpPr/>
            <p:nvPr/>
          </p:nvSpPr>
          <p:spPr bwMode="auto">
            <a:xfrm>
              <a:off x="2376661" y="3704301"/>
              <a:ext cx="83222" cy="85545"/>
            </a:xfrm>
            <a:custGeom>
              <a:avLst/>
              <a:gdLst/>
              <a:ahLst/>
              <a:cxnLst>
                <a:cxn ang="0">
                  <a:pos x="42" y="31"/>
                </a:cxn>
                <a:cxn ang="0">
                  <a:pos x="48" y="25"/>
                </a:cxn>
                <a:cxn ang="0">
                  <a:pos x="43" y="22"/>
                </a:cxn>
                <a:cxn ang="0">
                  <a:pos x="38" y="23"/>
                </a:cxn>
                <a:cxn ang="0">
                  <a:pos x="38" y="0"/>
                </a:cxn>
                <a:cxn ang="0">
                  <a:pos x="19" y="0"/>
                </a:cxn>
                <a:cxn ang="0">
                  <a:pos x="16" y="8"/>
                </a:cxn>
                <a:cxn ang="0">
                  <a:pos x="24" y="19"/>
                </a:cxn>
                <a:cxn ang="0">
                  <a:pos x="9" y="21"/>
                </a:cxn>
                <a:cxn ang="0">
                  <a:pos x="0" y="33"/>
                </a:cxn>
                <a:cxn ang="0">
                  <a:pos x="12" y="44"/>
                </a:cxn>
                <a:cxn ang="0">
                  <a:pos x="28" y="47"/>
                </a:cxn>
                <a:cxn ang="0">
                  <a:pos x="28" y="47"/>
                </a:cxn>
                <a:cxn ang="0">
                  <a:pos x="36" y="40"/>
                </a:cxn>
                <a:cxn ang="0">
                  <a:pos x="42" y="31"/>
                </a:cxn>
              </a:cxnLst>
              <a:rect l="0" t="0" r="r" b="b"/>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5" name="Freeform 102"/>
            <p:cNvSpPr/>
            <p:nvPr/>
          </p:nvSpPr>
          <p:spPr bwMode="auto">
            <a:xfrm>
              <a:off x="2442664" y="3692295"/>
              <a:ext cx="24393" cy="54028"/>
            </a:xfrm>
            <a:custGeom>
              <a:avLst/>
              <a:gdLst/>
              <a:ahLst/>
              <a:cxnLst>
                <a:cxn ang="0">
                  <a:pos x="2" y="7"/>
                </a:cxn>
                <a:cxn ang="0">
                  <a:pos x="0" y="7"/>
                </a:cxn>
                <a:cxn ang="0">
                  <a:pos x="0" y="30"/>
                </a:cxn>
                <a:cxn ang="0">
                  <a:pos x="5" y="29"/>
                </a:cxn>
                <a:cxn ang="0">
                  <a:pos x="9" y="24"/>
                </a:cxn>
                <a:cxn ang="0">
                  <a:pos x="12" y="5"/>
                </a:cxn>
                <a:cxn ang="0">
                  <a:pos x="14" y="3"/>
                </a:cxn>
                <a:cxn ang="0">
                  <a:pos x="9" y="0"/>
                </a:cxn>
                <a:cxn ang="0">
                  <a:pos x="2" y="7"/>
                </a:cxn>
              </a:cxnLst>
              <a:rect l="0" t="0" r="r" b="b"/>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6" name="Freeform 103"/>
            <p:cNvSpPr/>
            <p:nvPr/>
          </p:nvSpPr>
          <p:spPr bwMode="auto">
            <a:xfrm>
              <a:off x="2728202" y="3651773"/>
              <a:ext cx="58830" cy="52528"/>
            </a:xfrm>
            <a:custGeom>
              <a:avLst/>
              <a:gdLst/>
              <a:ahLst/>
              <a:cxnLst>
                <a:cxn ang="0">
                  <a:pos x="16" y="3"/>
                </a:cxn>
                <a:cxn ang="0">
                  <a:pos x="23" y="19"/>
                </a:cxn>
                <a:cxn ang="0">
                  <a:pos x="1" y="23"/>
                </a:cxn>
                <a:cxn ang="0">
                  <a:pos x="16" y="26"/>
                </a:cxn>
                <a:cxn ang="0">
                  <a:pos x="31" y="28"/>
                </a:cxn>
                <a:cxn ang="0">
                  <a:pos x="34" y="6"/>
                </a:cxn>
                <a:cxn ang="0">
                  <a:pos x="16" y="3"/>
                </a:cxn>
              </a:cxnLst>
              <a:rect l="0" t="0" r="r" b="b"/>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7" name="Freeform 104"/>
            <p:cNvSpPr/>
            <p:nvPr/>
          </p:nvSpPr>
          <p:spPr bwMode="auto">
            <a:xfrm>
              <a:off x="2781292" y="3660778"/>
              <a:ext cx="67439" cy="48025"/>
            </a:xfrm>
            <a:custGeom>
              <a:avLst/>
              <a:gdLst/>
              <a:ahLst/>
              <a:cxnLst>
                <a:cxn ang="0">
                  <a:pos x="15" y="19"/>
                </a:cxn>
                <a:cxn ang="0">
                  <a:pos x="39" y="14"/>
                </a:cxn>
                <a:cxn ang="0">
                  <a:pos x="9" y="2"/>
                </a:cxn>
                <a:cxn ang="0">
                  <a:pos x="3" y="1"/>
                </a:cxn>
                <a:cxn ang="0">
                  <a:pos x="0" y="23"/>
                </a:cxn>
                <a:cxn ang="0">
                  <a:pos x="1" y="24"/>
                </a:cxn>
                <a:cxn ang="0">
                  <a:pos x="15" y="19"/>
                </a:cxn>
              </a:cxnLst>
              <a:rect l="0" t="0" r="r" b="b"/>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8" name="Freeform 105"/>
            <p:cNvSpPr/>
            <p:nvPr/>
          </p:nvSpPr>
          <p:spPr bwMode="auto">
            <a:xfrm>
              <a:off x="2477101" y="3764333"/>
              <a:ext cx="83222" cy="88547"/>
            </a:xfrm>
            <a:custGeom>
              <a:avLst/>
              <a:gdLst/>
              <a:ahLst/>
              <a:cxnLst>
                <a:cxn ang="0">
                  <a:pos x="26" y="46"/>
                </a:cxn>
                <a:cxn ang="0">
                  <a:pos x="37" y="48"/>
                </a:cxn>
                <a:cxn ang="0">
                  <a:pos x="42" y="49"/>
                </a:cxn>
                <a:cxn ang="0">
                  <a:pos x="41" y="47"/>
                </a:cxn>
                <a:cxn ang="0">
                  <a:pos x="44" y="32"/>
                </a:cxn>
                <a:cxn ang="0">
                  <a:pos x="45" y="13"/>
                </a:cxn>
                <a:cxn ang="0">
                  <a:pos x="48" y="1"/>
                </a:cxn>
                <a:cxn ang="0">
                  <a:pos x="48" y="0"/>
                </a:cxn>
                <a:cxn ang="0">
                  <a:pos x="34" y="5"/>
                </a:cxn>
                <a:cxn ang="0">
                  <a:pos x="24" y="8"/>
                </a:cxn>
                <a:cxn ang="0">
                  <a:pos x="11" y="13"/>
                </a:cxn>
                <a:cxn ang="0">
                  <a:pos x="8" y="20"/>
                </a:cxn>
                <a:cxn ang="0">
                  <a:pos x="4" y="23"/>
                </a:cxn>
                <a:cxn ang="0">
                  <a:pos x="0" y="24"/>
                </a:cxn>
                <a:cxn ang="0">
                  <a:pos x="2" y="28"/>
                </a:cxn>
                <a:cxn ang="0">
                  <a:pos x="16" y="42"/>
                </a:cxn>
                <a:cxn ang="0">
                  <a:pos x="19" y="46"/>
                </a:cxn>
                <a:cxn ang="0">
                  <a:pos x="26" y="46"/>
                </a:cxn>
              </a:cxnLst>
              <a:rect l="0" t="0" r="r" b="b"/>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9" name="Freeform 106"/>
            <p:cNvSpPr/>
            <p:nvPr/>
          </p:nvSpPr>
          <p:spPr bwMode="auto">
            <a:xfrm>
              <a:off x="2739681" y="3966938"/>
              <a:ext cx="777695" cy="829937"/>
            </a:xfrm>
            <a:custGeom>
              <a:avLst/>
              <a:gdLst/>
              <a:ahLst/>
              <a:cxnLst>
                <a:cxn ang="0">
                  <a:pos x="253" y="427"/>
                </a:cxn>
                <a:cxn ang="0">
                  <a:pos x="260" y="429"/>
                </a:cxn>
                <a:cxn ang="0">
                  <a:pos x="289" y="379"/>
                </a:cxn>
                <a:cxn ang="0">
                  <a:pos x="307" y="343"/>
                </a:cxn>
                <a:cxn ang="0">
                  <a:pos x="337" y="326"/>
                </a:cxn>
                <a:cxn ang="0">
                  <a:pos x="372" y="316"/>
                </a:cxn>
                <a:cxn ang="0">
                  <a:pos x="386" y="290"/>
                </a:cxn>
                <a:cxn ang="0">
                  <a:pos x="397" y="264"/>
                </a:cxn>
                <a:cxn ang="0">
                  <a:pos x="401" y="211"/>
                </a:cxn>
                <a:cxn ang="0">
                  <a:pos x="409" y="206"/>
                </a:cxn>
                <a:cxn ang="0">
                  <a:pos x="445" y="158"/>
                </a:cxn>
                <a:cxn ang="0">
                  <a:pos x="406" y="104"/>
                </a:cxn>
                <a:cxn ang="0">
                  <a:pos x="336" y="96"/>
                </a:cxn>
                <a:cxn ang="0">
                  <a:pos x="295" y="74"/>
                </a:cxn>
                <a:cxn ang="0">
                  <a:pos x="291" y="67"/>
                </a:cxn>
                <a:cxn ang="0">
                  <a:pos x="264" y="60"/>
                </a:cxn>
                <a:cxn ang="0">
                  <a:pos x="258" y="13"/>
                </a:cxn>
                <a:cxn ang="0">
                  <a:pos x="222" y="32"/>
                </a:cxn>
                <a:cxn ang="0">
                  <a:pos x="191" y="39"/>
                </a:cxn>
                <a:cxn ang="0">
                  <a:pos x="165" y="40"/>
                </a:cxn>
                <a:cxn ang="0">
                  <a:pos x="157" y="1"/>
                </a:cxn>
                <a:cxn ang="0">
                  <a:pos x="129" y="17"/>
                </a:cxn>
                <a:cxn ang="0">
                  <a:pos x="107" y="15"/>
                </a:cxn>
                <a:cxn ang="0">
                  <a:pos x="120" y="32"/>
                </a:cxn>
                <a:cxn ang="0">
                  <a:pos x="105" y="46"/>
                </a:cxn>
                <a:cxn ang="0">
                  <a:pos x="84" y="49"/>
                </a:cxn>
                <a:cxn ang="0">
                  <a:pos x="48" y="42"/>
                </a:cxn>
                <a:cxn ang="0">
                  <a:pos x="45" y="59"/>
                </a:cxn>
                <a:cxn ang="0">
                  <a:pos x="46" y="108"/>
                </a:cxn>
                <a:cxn ang="0">
                  <a:pos x="12" y="120"/>
                </a:cxn>
                <a:cxn ang="0">
                  <a:pos x="2" y="144"/>
                </a:cxn>
                <a:cxn ang="0">
                  <a:pos x="15" y="168"/>
                </a:cxn>
                <a:cxn ang="0">
                  <a:pos x="38" y="172"/>
                </a:cxn>
                <a:cxn ang="0">
                  <a:pos x="65" y="184"/>
                </a:cxn>
                <a:cxn ang="0">
                  <a:pos x="99" y="174"/>
                </a:cxn>
                <a:cxn ang="0">
                  <a:pos x="124" y="206"/>
                </a:cxn>
                <a:cxn ang="0">
                  <a:pos x="150" y="217"/>
                </a:cxn>
                <a:cxn ang="0">
                  <a:pos x="158" y="242"/>
                </a:cxn>
                <a:cxn ang="0">
                  <a:pos x="186" y="265"/>
                </a:cxn>
                <a:cxn ang="0">
                  <a:pos x="182" y="293"/>
                </a:cxn>
                <a:cxn ang="0">
                  <a:pos x="199" y="317"/>
                </a:cxn>
                <a:cxn ang="0">
                  <a:pos x="222" y="337"/>
                </a:cxn>
                <a:cxn ang="0">
                  <a:pos x="230" y="375"/>
                </a:cxn>
                <a:cxn ang="0">
                  <a:pos x="187" y="415"/>
                </a:cxn>
                <a:cxn ang="0">
                  <a:pos x="205" y="426"/>
                </a:cxn>
                <a:cxn ang="0">
                  <a:pos x="232" y="443"/>
                </a:cxn>
              </a:cxnLst>
              <a:rect l="0" t="0" r="r" b="b"/>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0" name="Freeform 107"/>
            <p:cNvSpPr/>
            <p:nvPr/>
          </p:nvSpPr>
          <p:spPr bwMode="auto">
            <a:xfrm>
              <a:off x="3046741" y="4712832"/>
              <a:ext cx="96136" cy="111058"/>
            </a:xfrm>
            <a:custGeom>
              <a:avLst/>
              <a:gdLst/>
              <a:ahLst/>
              <a:cxnLst>
                <a:cxn ang="0">
                  <a:pos x="55" y="30"/>
                </a:cxn>
                <a:cxn ang="0">
                  <a:pos x="47" y="21"/>
                </a:cxn>
                <a:cxn ang="0">
                  <a:pos x="35" y="11"/>
                </a:cxn>
                <a:cxn ang="0">
                  <a:pos x="28" y="13"/>
                </a:cxn>
                <a:cxn ang="0">
                  <a:pos x="23" y="5"/>
                </a:cxn>
                <a:cxn ang="0">
                  <a:pos x="14" y="2"/>
                </a:cxn>
                <a:cxn ang="0">
                  <a:pos x="10" y="2"/>
                </a:cxn>
                <a:cxn ang="0">
                  <a:pos x="7" y="8"/>
                </a:cxn>
                <a:cxn ang="0">
                  <a:pos x="3" y="27"/>
                </a:cxn>
                <a:cxn ang="0">
                  <a:pos x="0" y="42"/>
                </a:cxn>
                <a:cxn ang="0">
                  <a:pos x="3" y="49"/>
                </a:cxn>
                <a:cxn ang="0">
                  <a:pos x="2" y="54"/>
                </a:cxn>
                <a:cxn ang="0">
                  <a:pos x="7" y="56"/>
                </a:cxn>
                <a:cxn ang="0">
                  <a:pos x="21" y="60"/>
                </a:cxn>
                <a:cxn ang="0">
                  <a:pos x="30" y="60"/>
                </a:cxn>
                <a:cxn ang="0">
                  <a:pos x="47" y="57"/>
                </a:cxn>
                <a:cxn ang="0">
                  <a:pos x="56" y="47"/>
                </a:cxn>
                <a:cxn ang="0">
                  <a:pos x="55" y="30"/>
                </a:cxn>
              </a:cxnLst>
              <a:rect l="0" t="0" r="r" b="b"/>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1" name="Freeform 108"/>
            <p:cNvSpPr>
              <a:spLocks noEditPoints="1"/>
            </p:cNvSpPr>
            <p:nvPr/>
          </p:nvSpPr>
          <p:spPr bwMode="auto">
            <a:xfrm>
              <a:off x="2745421" y="4528234"/>
              <a:ext cx="394587" cy="813428"/>
            </a:xfrm>
            <a:custGeom>
              <a:avLst/>
              <a:gdLst/>
              <a:ahLst/>
              <a:cxnLst>
                <a:cxn ang="0">
                  <a:pos x="65" y="427"/>
                </a:cxn>
                <a:cxn ang="0">
                  <a:pos x="60" y="417"/>
                </a:cxn>
                <a:cxn ang="0">
                  <a:pos x="56" y="448"/>
                </a:cxn>
                <a:cxn ang="0">
                  <a:pos x="80" y="449"/>
                </a:cxn>
                <a:cxn ang="0">
                  <a:pos x="87" y="441"/>
                </a:cxn>
                <a:cxn ang="0">
                  <a:pos x="218" y="46"/>
                </a:cxn>
                <a:cxn ang="0">
                  <a:pos x="212" y="64"/>
                </a:cxn>
                <a:cxn ang="0">
                  <a:pos x="194" y="70"/>
                </a:cxn>
                <a:cxn ang="0">
                  <a:pos x="172" y="67"/>
                </a:cxn>
                <a:cxn ang="0">
                  <a:pos x="185" y="44"/>
                </a:cxn>
                <a:cxn ang="0">
                  <a:pos x="151" y="27"/>
                </a:cxn>
                <a:cxn ang="0">
                  <a:pos x="123" y="3"/>
                </a:cxn>
                <a:cxn ang="0">
                  <a:pos x="105" y="10"/>
                </a:cxn>
                <a:cxn ang="0">
                  <a:pos x="82" y="5"/>
                </a:cxn>
                <a:cxn ang="0">
                  <a:pos x="72" y="25"/>
                </a:cxn>
                <a:cxn ang="0">
                  <a:pos x="58" y="43"/>
                </a:cxn>
                <a:cxn ang="0">
                  <a:pos x="60" y="63"/>
                </a:cxn>
                <a:cxn ang="0">
                  <a:pos x="49" y="78"/>
                </a:cxn>
                <a:cxn ang="0">
                  <a:pos x="41" y="94"/>
                </a:cxn>
                <a:cxn ang="0">
                  <a:pos x="37" y="115"/>
                </a:cxn>
                <a:cxn ang="0">
                  <a:pos x="40" y="138"/>
                </a:cxn>
                <a:cxn ang="0">
                  <a:pos x="40" y="157"/>
                </a:cxn>
                <a:cxn ang="0">
                  <a:pos x="37" y="180"/>
                </a:cxn>
                <a:cxn ang="0">
                  <a:pos x="28" y="206"/>
                </a:cxn>
                <a:cxn ang="0">
                  <a:pos x="25" y="216"/>
                </a:cxn>
                <a:cxn ang="0">
                  <a:pos x="21" y="232"/>
                </a:cxn>
                <a:cxn ang="0">
                  <a:pos x="20" y="248"/>
                </a:cxn>
                <a:cxn ang="0">
                  <a:pos x="18" y="272"/>
                </a:cxn>
                <a:cxn ang="0">
                  <a:pos x="21" y="285"/>
                </a:cxn>
                <a:cxn ang="0">
                  <a:pos x="26" y="296"/>
                </a:cxn>
                <a:cxn ang="0">
                  <a:pos x="23" y="305"/>
                </a:cxn>
                <a:cxn ang="0">
                  <a:pos x="21" y="323"/>
                </a:cxn>
                <a:cxn ang="0">
                  <a:pos x="13" y="338"/>
                </a:cxn>
                <a:cxn ang="0">
                  <a:pos x="9" y="355"/>
                </a:cxn>
                <a:cxn ang="0">
                  <a:pos x="3" y="373"/>
                </a:cxn>
                <a:cxn ang="0">
                  <a:pos x="15" y="384"/>
                </a:cxn>
                <a:cxn ang="0">
                  <a:pos x="21" y="401"/>
                </a:cxn>
                <a:cxn ang="0">
                  <a:pos x="47" y="404"/>
                </a:cxn>
                <a:cxn ang="0">
                  <a:pos x="52" y="395"/>
                </a:cxn>
                <a:cxn ang="0">
                  <a:pos x="53" y="376"/>
                </a:cxn>
                <a:cxn ang="0">
                  <a:pos x="66" y="364"/>
                </a:cxn>
                <a:cxn ang="0">
                  <a:pos x="87" y="340"/>
                </a:cxn>
                <a:cxn ang="0">
                  <a:pos x="78" y="326"/>
                </a:cxn>
                <a:cxn ang="0">
                  <a:pos x="89" y="299"/>
                </a:cxn>
                <a:cxn ang="0">
                  <a:pos x="95" y="285"/>
                </a:cxn>
                <a:cxn ang="0">
                  <a:pos x="102" y="270"/>
                </a:cxn>
                <a:cxn ang="0">
                  <a:pos x="109" y="269"/>
                </a:cxn>
                <a:cxn ang="0">
                  <a:pos x="106" y="262"/>
                </a:cxn>
                <a:cxn ang="0">
                  <a:pos x="98" y="251"/>
                </a:cxn>
                <a:cxn ang="0">
                  <a:pos x="115" y="245"/>
                </a:cxn>
                <a:cxn ang="0">
                  <a:pos x="129" y="228"/>
                </a:cxn>
                <a:cxn ang="0">
                  <a:pos x="133" y="215"/>
                </a:cxn>
                <a:cxn ang="0">
                  <a:pos x="183" y="203"/>
                </a:cxn>
                <a:cxn ang="0">
                  <a:pos x="189" y="181"/>
                </a:cxn>
                <a:cxn ang="0">
                  <a:pos x="180" y="164"/>
                </a:cxn>
                <a:cxn ang="0">
                  <a:pos x="176" y="156"/>
                </a:cxn>
                <a:cxn ang="0">
                  <a:pos x="174" y="144"/>
                </a:cxn>
                <a:cxn ang="0">
                  <a:pos x="181" y="110"/>
                </a:cxn>
                <a:cxn ang="0">
                  <a:pos x="214" y="71"/>
                </a:cxn>
                <a:cxn ang="0">
                  <a:pos x="225" y="47"/>
                </a:cxn>
              </a:cxnLst>
              <a:rect l="0" t="0" r="r" b="b"/>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2" name="Freeform 109"/>
            <p:cNvSpPr/>
            <p:nvPr/>
          </p:nvSpPr>
          <p:spPr bwMode="auto">
            <a:xfrm>
              <a:off x="2702375" y="4436686"/>
              <a:ext cx="172183" cy="919984"/>
            </a:xfrm>
            <a:custGeom>
              <a:avLst/>
              <a:gdLst/>
              <a:ahLst/>
              <a:cxnLst>
                <a:cxn ang="0">
                  <a:pos x="40" y="435"/>
                </a:cxn>
                <a:cxn ang="0">
                  <a:pos x="27" y="413"/>
                </a:cxn>
                <a:cxn ang="0">
                  <a:pos x="38" y="389"/>
                </a:cxn>
                <a:cxn ang="0">
                  <a:pos x="46" y="365"/>
                </a:cxn>
                <a:cxn ang="0">
                  <a:pos x="51" y="347"/>
                </a:cxn>
                <a:cxn ang="0">
                  <a:pos x="44" y="329"/>
                </a:cxn>
                <a:cxn ang="0">
                  <a:pos x="45" y="299"/>
                </a:cxn>
                <a:cxn ang="0">
                  <a:pos x="49" y="276"/>
                </a:cxn>
                <a:cxn ang="0">
                  <a:pos x="53" y="257"/>
                </a:cxn>
                <a:cxn ang="0">
                  <a:pos x="62" y="216"/>
                </a:cxn>
                <a:cxn ang="0">
                  <a:pos x="65" y="189"/>
                </a:cxn>
                <a:cxn ang="0">
                  <a:pos x="66" y="157"/>
                </a:cxn>
                <a:cxn ang="0">
                  <a:pos x="74" y="129"/>
                </a:cxn>
                <a:cxn ang="0">
                  <a:pos x="84" y="107"/>
                </a:cxn>
                <a:cxn ang="0">
                  <a:pos x="97" y="76"/>
                </a:cxn>
                <a:cxn ang="0">
                  <a:pos x="89" y="53"/>
                </a:cxn>
                <a:cxn ang="0">
                  <a:pos x="84" y="25"/>
                </a:cxn>
                <a:cxn ang="0">
                  <a:pos x="71" y="2"/>
                </a:cxn>
                <a:cxn ang="0">
                  <a:pos x="64" y="23"/>
                </a:cxn>
                <a:cxn ang="0">
                  <a:pos x="62" y="75"/>
                </a:cxn>
                <a:cxn ang="0">
                  <a:pos x="53" y="128"/>
                </a:cxn>
                <a:cxn ang="0">
                  <a:pos x="48" y="163"/>
                </a:cxn>
                <a:cxn ang="0">
                  <a:pos x="41" y="210"/>
                </a:cxn>
                <a:cxn ang="0">
                  <a:pos x="26" y="251"/>
                </a:cxn>
                <a:cxn ang="0">
                  <a:pos x="24" y="286"/>
                </a:cxn>
                <a:cxn ang="0">
                  <a:pos x="17" y="319"/>
                </a:cxn>
                <a:cxn ang="0">
                  <a:pos x="32" y="302"/>
                </a:cxn>
                <a:cxn ang="0">
                  <a:pos x="34" y="320"/>
                </a:cxn>
                <a:cxn ang="0">
                  <a:pos x="30" y="342"/>
                </a:cxn>
                <a:cxn ang="0">
                  <a:pos x="25" y="357"/>
                </a:cxn>
                <a:cxn ang="0">
                  <a:pos x="23" y="354"/>
                </a:cxn>
                <a:cxn ang="0">
                  <a:pos x="15" y="357"/>
                </a:cxn>
                <a:cxn ang="0">
                  <a:pos x="2" y="374"/>
                </a:cxn>
                <a:cxn ang="0">
                  <a:pos x="17" y="376"/>
                </a:cxn>
                <a:cxn ang="0">
                  <a:pos x="25" y="389"/>
                </a:cxn>
                <a:cxn ang="0">
                  <a:pos x="11" y="393"/>
                </a:cxn>
                <a:cxn ang="0">
                  <a:pos x="13" y="400"/>
                </a:cxn>
                <a:cxn ang="0">
                  <a:pos x="6" y="412"/>
                </a:cxn>
                <a:cxn ang="0">
                  <a:pos x="15" y="416"/>
                </a:cxn>
                <a:cxn ang="0">
                  <a:pos x="16" y="427"/>
                </a:cxn>
                <a:cxn ang="0">
                  <a:pos x="9" y="441"/>
                </a:cxn>
                <a:cxn ang="0">
                  <a:pos x="23" y="444"/>
                </a:cxn>
                <a:cxn ang="0">
                  <a:pos x="28" y="448"/>
                </a:cxn>
                <a:cxn ang="0">
                  <a:pos x="22" y="462"/>
                </a:cxn>
                <a:cxn ang="0">
                  <a:pos x="41" y="462"/>
                </a:cxn>
                <a:cxn ang="0">
                  <a:pos x="28" y="472"/>
                </a:cxn>
                <a:cxn ang="0">
                  <a:pos x="42" y="470"/>
                </a:cxn>
                <a:cxn ang="0">
                  <a:pos x="26" y="481"/>
                </a:cxn>
                <a:cxn ang="0">
                  <a:pos x="41" y="483"/>
                </a:cxn>
                <a:cxn ang="0">
                  <a:pos x="64" y="461"/>
                </a:cxn>
                <a:cxn ang="0">
                  <a:pos x="71" y="473"/>
                </a:cxn>
                <a:cxn ang="0">
                  <a:pos x="61" y="477"/>
                </a:cxn>
                <a:cxn ang="0">
                  <a:pos x="50" y="486"/>
                </a:cxn>
                <a:cxn ang="0">
                  <a:pos x="58" y="503"/>
                </a:cxn>
                <a:cxn ang="0">
                  <a:pos x="74" y="500"/>
                </a:cxn>
                <a:cxn ang="0">
                  <a:pos x="91" y="501"/>
                </a:cxn>
                <a:cxn ang="0">
                  <a:pos x="81" y="499"/>
                </a:cxn>
                <a:cxn ang="0">
                  <a:pos x="71" y="457"/>
                </a:cxn>
                <a:cxn ang="0">
                  <a:pos x="46" y="452"/>
                </a:cxn>
              </a:cxnLst>
              <a:rect l="0" t="0" r="r" b="b"/>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3" name="Freeform 110"/>
            <p:cNvSpPr/>
            <p:nvPr/>
          </p:nvSpPr>
          <p:spPr bwMode="auto">
            <a:xfrm>
              <a:off x="2957780" y="4477207"/>
              <a:ext cx="173619" cy="181596"/>
            </a:xfrm>
            <a:custGeom>
              <a:avLst/>
              <a:gdLst/>
              <a:ahLst/>
              <a:cxnLst>
                <a:cxn ang="0">
                  <a:pos x="96" y="54"/>
                </a:cxn>
                <a:cxn ang="0">
                  <a:pos x="87" y="56"/>
                </a:cxn>
                <a:cxn ang="0">
                  <a:pos x="81" y="43"/>
                </a:cxn>
                <a:cxn ang="0">
                  <a:pos x="73" y="34"/>
                </a:cxn>
                <a:cxn ang="0">
                  <a:pos x="64" y="33"/>
                </a:cxn>
                <a:cxn ang="0">
                  <a:pos x="58" y="24"/>
                </a:cxn>
                <a:cxn ang="0">
                  <a:pos x="56" y="10"/>
                </a:cxn>
                <a:cxn ang="0">
                  <a:pos x="55" y="4"/>
                </a:cxn>
                <a:cxn ang="0">
                  <a:pos x="53" y="5"/>
                </a:cxn>
                <a:cxn ang="0">
                  <a:pos x="43" y="0"/>
                </a:cxn>
                <a:cxn ang="0">
                  <a:pos x="30" y="1"/>
                </a:cxn>
                <a:cxn ang="0">
                  <a:pos x="16" y="4"/>
                </a:cxn>
                <a:cxn ang="0">
                  <a:pos x="7" y="14"/>
                </a:cxn>
                <a:cxn ang="0">
                  <a:pos x="4" y="32"/>
                </a:cxn>
                <a:cxn ang="0">
                  <a:pos x="0" y="31"/>
                </a:cxn>
                <a:cxn ang="0">
                  <a:pos x="16" y="47"/>
                </a:cxn>
                <a:cxn ang="0">
                  <a:pos x="28" y="55"/>
                </a:cxn>
                <a:cxn ang="0">
                  <a:pos x="41" y="62"/>
                </a:cxn>
                <a:cxn ang="0">
                  <a:pos x="62" y="72"/>
                </a:cxn>
                <a:cxn ang="0">
                  <a:pos x="53" y="87"/>
                </a:cxn>
                <a:cxn ang="0">
                  <a:pos x="49" y="95"/>
                </a:cxn>
                <a:cxn ang="0">
                  <a:pos x="60" y="97"/>
                </a:cxn>
                <a:cxn ang="0">
                  <a:pos x="71" y="98"/>
                </a:cxn>
                <a:cxn ang="0">
                  <a:pos x="80" y="96"/>
                </a:cxn>
                <a:cxn ang="0">
                  <a:pos x="89" y="92"/>
                </a:cxn>
                <a:cxn ang="0">
                  <a:pos x="95" y="75"/>
                </a:cxn>
                <a:cxn ang="0">
                  <a:pos x="96" y="54"/>
                </a:cxn>
              </a:cxnLst>
              <a:rect l="0" t="0" r="r" b="b"/>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4" name="Freeform 111"/>
            <p:cNvSpPr/>
            <p:nvPr/>
          </p:nvSpPr>
          <p:spPr bwMode="auto">
            <a:xfrm>
              <a:off x="2505798" y="3846875"/>
              <a:ext cx="64570" cy="54028"/>
            </a:xfrm>
            <a:custGeom>
              <a:avLst/>
              <a:gdLst/>
              <a:ahLst/>
              <a:cxnLst>
                <a:cxn ang="0">
                  <a:pos x="36" y="24"/>
                </a:cxn>
                <a:cxn ang="0">
                  <a:pos x="38" y="17"/>
                </a:cxn>
                <a:cxn ang="0">
                  <a:pos x="26" y="3"/>
                </a:cxn>
                <a:cxn ang="0">
                  <a:pos x="21" y="2"/>
                </a:cxn>
                <a:cxn ang="0">
                  <a:pos x="10" y="0"/>
                </a:cxn>
                <a:cxn ang="0">
                  <a:pos x="3" y="0"/>
                </a:cxn>
                <a:cxn ang="0">
                  <a:pos x="3" y="5"/>
                </a:cxn>
                <a:cxn ang="0">
                  <a:pos x="6" y="14"/>
                </a:cxn>
                <a:cxn ang="0">
                  <a:pos x="12" y="13"/>
                </a:cxn>
                <a:cxn ang="0">
                  <a:pos x="17" y="17"/>
                </a:cxn>
                <a:cxn ang="0">
                  <a:pos x="25" y="24"/>
                </a:cxn>
                <a:cxn ang="0">
                  <a:pos x="32" y="30"/>
                </a:cxn>
                <a:cxn ang="0">
                  <a:pos x="34" y="30"/>
                </a:cxn>
                <a:cxn ang="0">
                  <a:pos x="36" y="24"/>
                </a:cxn>
              </a:cxnLst>
              <a:rect l="0" t="0" r="r" b="b"/>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5" name="Freeform 112"/>
            <p:cNvSpPr/>
            <p:nvPr/>
          </p:nvSpPr>
          <p:spPr bwMode="auto">
            <a:xfrm>
              <a:off x="2564628" y="3873890"/>
              <a:ext cx="113355" cy="57030"/>
            </a:xfrm>
            <a:custGeom>
              <a:avLst/>
              <a:gdLst/>
              <a:ahLst/>
              <a:cxnLst>
                <a:cxn ang="0">
                  <a:pos x="59" y="9"/>
                </a:cxn>
                <a:cxn ang="0">
                  <a:pos x="43" y="2"/>
                </a:cxn>
                <a:cxn ang="0">
                  <a:pos x="27" y="8"/>
                </a:cxn>
                <a:cxn ang="0">
                  <a:pos x="9" y="7"/>
                </a:cxn>
                <a:cxn ang="0">
                  <a:pos x="4" y="2"/>
                </a:cxn>
                <a:cxn ang="0">
                  <a:pos x="2" y="9"/>
                </a:cxn>
                <a:cxn ang="0">
                  <a:pos x="0" y="15"/>
                </a:cxn>
                <a:cxn ang="0">
                  <a:pos x="15" y="22"/>
                </a:cxn>
                <a:cxn ang="0">
                  <a:pos x="23" y="27"/>
                </a:cxn>
                <a:cxn ang="0">
                  <a:pos x="32" y="25"/>
                </a:cxn>
                <a:cxn ang="0">
                  <a:pos x="29" y="19"/>
                </a:cxn>
                <a:cxn ang="0">
                  <a:pos x="35" y="13"/>
                </a:cxn>
                <a:cxn ang="0">
                  <a:pos x="47" y="9"/>
                </a:cxn>
                <a:cxn ang="0">
                  <a:pos x="50" y="17"/>
                </a:cxn>
                <a:cxn ang="0">
                  <a:pos x="57" y="29"/>
                </a:cxn>
                <a:cxn ang="0">
                  <a:pos x="65" y="21"/>
                </a:cxn>
                <a:cxn ang="0">
                  <a:pos x="66" y="18"/>
                </a:cxn>
                <a:cxn ang="0">
                  <a:pos x="59" y="9"/>
                </a:cxn>
              </a:cxnLst>
              <a:rect l="0" t="0" r="r" b="b"/>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6" name="Freeform 113"/>
            <p:cNvSpPr/>
            <p:nvPr/>
          </p:nvSpPr>
          <p:spPr bwMode="auto">
            <a:xfrm>
              <a:off x="2642111" y="3815359"/>
              <a:ext cx="232448" cy="346682"/>
            </a:xfrm>
            <a:custGeom>
              <a:avLst/>
              <a:gdLst/>
              <a:ahLst/>
              <a:cxnLst>
                <a:cxn ang="0">
                  <a:pos x="21" y="140"/>
                </a:cxn>
                <a:cxn ang="0">
                  <a:pos x="30" y="140"/>
                </a:cxn>
                <a:cxn ang="0">
                  <a:pos x="38" y="146"/>
                </a:cxn>
                <a:cxn ang="0">
                  <a:pos x="38" y="147"/>
                </a:cxn>
                <a:cxn ang="0">
                  <a:pos x="48" y="147"/>
                </a:cxn>
                <a:cxn ang="0">
                  <a:pos x="55" y="156"/>
                </a:cxn>
                <a:cxn ang="0">
                  <a:pos x="62" y="163"/>
                </a:cxn>
                <a:cxn ang="0">
                  <a:pos x="66" y="170"/>
                </a:cxn>
                <a:cxn ang="0">
                  <a:pos x="79" y="172"/>
                </a:cxn>
                <a:cxn ang="0">
                  <a:pos x="86" y="171"/>
                </a:cxn>
                <a:cxn ang="0">
                  <a:pos x="93" y="170"/>
                </a:cxn>
                <a:cxn ang="0">
                  <a:pos x="101" y="177"/>
                </a:cxn>
                <a:cxn ang="0">
                  <a:pos x="95" y="187"/>
                </a:cxn>
                <a:cxn ang="0">
                  <a:pos x="102" y="192"/>
                </a:cxn>
                <a:cxn ang="0">
                  <a:pos x="103" y="192"/>
                </a:cxn>
                <a:cxn ang="0">
                  <a:pos x="107" y="177"/>
                </a:cxn>
                <a:cxn ang="0">
                  <a:pos x="109" y="161"/>
                </a:cxn>
                <a:cxn ang="0">
                  <a:pos x="102" y="143"/>
                </a:cxn>
                <a:cxn ang="0">
                  <a:pos x="110" y="137"/>
                </a:cxn>
                <a:cxn ang="0">
                  <a:pos x="108" y="132"/>
                </a:cxn>
                <a:cxn ang="0">
                  <a:pos x="105" y="126"/>
                </a:cxn>
                <a:cxn ang="0">
                  <a:pos x="122" y="125"/>
                </a:cxn>
                <a:cxn ang="0">
                  <a:pos x="134" y="121"/>
                </a:cxn>
                <a:cxn ang="0">
                  <a:pos x="132" y="115"/>
                </a:cxn>
                <a:cxn ang="0">
                  <a:pos x="133" y="106"/>
                </a:cxn>
                <a:cxn ang="0">
                  <a:pos x="128" y="98"/>
                </a:cxn>
                <a:cxn ang="0">
                  <a:pos x="131" y="77"/>
                </a:cxn>
                <a:cxn ang="0">
                  <a:pos x="118" y="74"/>
                </a:cxn>
                <a:cxn ang="0">
                  <a:pos x="102" y="67"/>
                </a:cxn>
                <a:cxn ang="0">
                  <a:pos x="83" y="65"/>
                </a:cxn>
                <a:cxn ang="0">
                  <a:pos x="75" y="50"/>
                </a:cxn>
                <a:cxn ang="0">
                  <a:pos x="70" y="43"/>
                </a:cxn>
                <a:cxn ang="0">
                  <a:pos x="65" y="40"/>
                </a:cxn>
                <a:cxn ang="0">
                  <a:pos x="67" y="35"/>
                </a:cxn>
                <a:cxn ang="0">
                  <a:pos x="69" y="27"/>
                </a:cxn>
                <a:cxn ang="0">
                  <a:pos x="78" y="14"/>
                </a:cxn>
                <a:cxn ang="0">
                  <a:pos x="82" y="12"/>
                </a:cxn>
                <a:cxn ang="0">
                  <a:pos x="85" y="10"/>
                </a:cxn>
                <a:cxn ang="0">
                  <a:pos x="87" y="3"/>
                </a:cxn>
                <a:cxn ang="0">
                  <a:pos x="75" y="9"/>
                </a:cxn>
                <a:cxn ang="0">
                  <a:pos x="65" y="14"/>
                </a:cxn>
                <a:cxn ang="0">
                  <a:pos x="55" y="18"/>
                </a:cxn>
                <a:cxn ang="0">
                  <a:pos x="49" y="17"/>
                </a:cxn>
                <a:cxn ang="0">
                  <a:pos x="39" y="27"/>
                </a:cxn>
                <a:cxn ang="0">
                  <a:pos x="35" y="37"/>
                </a:cxn>
                <a:cxn ang="0">
                  <a:pos x="24" y="50"/>
                </a:cxn>
                <a:cxn ang="0">
                  <a:pos x="21" y="51"/>
                </a:cxn>
                <a:cxn ang="0">
                  <a:pos x="20" y="54"/>
                </a:cxn>
                <a:cxn ang="0">
                  <a:pos x="12" y="62"/>
                </a:cxn>
                <a:cxn ang="0">
                  <a:pos x="16" y="65"/>
                </a:cxn>
                <a:cxn ang="0">
                  <a:pos x="18" y="74"/>
                </a:cxn>
                <a:cxn ang="0">
                  <a:pos x="18" y="80"/>
                </a:cxn>
                <a:cxn ang="0">
                  <a:pos x="20" y="98"/>
                </a:cxn>
                <a:cxn ang="0">
                  <a:pos x="17" y="108"/>
                </a:cxn>
                <a:cxn ang="0">
                  <a:pos x="8" y="115"/>
                </a:cxn>
                <a:cxn ang="0">
                  <a:pos x="2" y="122"/>
                </a:cxn>
                <a:cxn ang="0">
                  <a:pos x="0" y="127"/>
                </a:cxn>
                <a:cxn ang="0">
                  <a:pos x="14" y="135"/>
                </a:cxn>
                <a:cxn ang="0">
                  <a:pos x="21" y="140"/>
                </a:cxn>
              </a:cxnLst>
              <a:rect l="0" t="0" r="r" b="b"/>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7" name="Freeform 114"/>
            <p:cNvSpPr/>
            <p:nvPr/>
          </p:nvSpPr>
          <p:spPr bwMode="auto">
            <a:xfrm>
              <a:off x="2824337" y="4276101"/>
              <a:ext cx="241057" cy="283650"/>
            </a:xfrm>
            <a:custGeom>
              <a:avLst/>
              <a:gdLst/>
              <a:ahLst/>
              <a:cxnLst>
                <a:cxn ang="0">
                  <a:pos x="137" y="94"/>
                </a:cxn>
                <a:cxn ang="0">
                  <a:pos x="130" y="83"/>
                </a:cxn>
                <a:cxn ang="0">
                  <a:pos x="121" y="77"/>
                </a:cxn>
                <a:cxn ang="0">
                  <a:pos x="109" y="71"/>
                </a:cxn>
                <a:cxn ang="0">
                  <a:pos x="107" y="62"/>
                </a:cxn>
                <a:cxn ang="0">
                  <a:pos x="106" y="53"/>
                </a:cxn>
                <a:cxn ang="0">
                  <a:pos x="101" y="46"/>
                </a:cxn>
                <a:cxn ang="0">
                  <a:pos x="89" y="43"/>
                </a:cxn>
                <a:cxn ang="0">
                  <a:pos x="80" y="39"/>
                </a:cxn>
                <a:cxn ang="0">
                  <a:pos x="75" y="35"/>
                </a:cxn>
                <a:cxn ang="0">
                  <a:pos x="67" y="33"/>
                </a:cxn>
                <a:cxn ang="0">
                  <a:pos x="54" y="25"/>
                </a:cxn>
                <a:cxn ang="0">
                  <a:pos x="50" y="3"/>
                </a:cxn>
                <a:cxn ang="0">
                  <a:pos x="39" y="2"/>
                </a:cxn>
                <a:cxn ang="0">
                  <a:pos x="26" y="8"/>
                </a:cxn>
                <a:cxn ang="0">
                  <a:pos x="16" y="13"/>
                </a:cxn>
                <a:cxn ang="0">
                  <a:pos x="7" y="16"/>
                </a:cxn>
                <a:cxn ang="0">
                  <a:pos x="3" y="15"/>
                </a:cxn>
                <a:cxn ang="0">
                  <a:pos x="11" y="31"/>
                </a:cxn>
                <a:cxn ang="0">
                  <a:pos x="8" y="37"/>
                </a:cxn>
                <a:cxn ang="0">
                  <a:pos x="9" y="53"/>
                </a:cxn>
                <a:cxn ang="0">
                  <a:pos x="6" y="62"/>
                </a:cxn>
                <a:cxn ang="0">
                  <a:pos x="3" y="72"/>
                </a:cxn>
                <a:cxn ang="0">
                  <a:pos x="8" y="77"/>
                </a:cxn>
                <a:cxn ang="0">
                  <a:pos x="2" y="86"/>
                </a:cxn>
                <a:cxn ang="0">
                  <a:pos x="1" y="90"/>
                </a:cxn>
                <a:cxn ang="0">
                  <a:pos x="5" y="96"/>
                </a:cxn>
                <a:cxn ang="0">
                  <a:pos x="8" y="108"/>
                </a:cxn>
                <a:cxn ang="0">
                  <a:pos x="13" y="114"/>
                </a:cxn>
                <a:cxn ang="0">
                  <a:pos x="10" y="122"/>
                </a:cxn>
                <a:cxn ang="0">
                  <a:pos x="14" y="132"/>
                </a:cxn>
                <a:cxn ang="0">
                  <a:pos x="18" y="142"/>
                </a:cxn>
                <a:cxn ang="0">
                  <a:pos x="21" y="154"/>
                </a:cxn>
                <a:cxn ang="0">
                  <a:pos x="36" y="145"/>
                </a:cxn>
                <a:cxn ang="0">
                  <a:pos x="46" y="145"/>
                </a:cxn>
                <a:cxn ang="0">
                  <a:pos x="59" y="150"/>
                </a:cxn>
                <a:cxn ang="0">
                  <a:pos x="66" y="144"/>
                </a:cxn>
                <a:cxn ang="0">
                  <a:pos x="81" y="144"/>
                </a:cxn>
                <a:cxn ang="0">
                  <a:pos x="84" y="126"/>
                </a:cxn>
                <a:cxn ang="0">
                  <a:pos x="93" y="116"/>
                </a:cxn>
                <a:cxn ang="0">
                  <a:pos x="107" y="113"/>
                </a:cxn>
                <a:cxn ang="0">
                  <a:pos x="120" y="112"/>
                </a:cxn>
                <a:cxn ang="0">
                  <a:pos x="130" y="117"/>
                </a:cxn>
                <a:cxn ang="0">
                  <a:pos x="136" y="108"/>
                </a:cxn>
                <a:cxn ang="0">
                  <a:pos x="137" y="94"/>
                </a:cxn>
              </a:cxnLst>
              <a:rect l="0" t="0" r="r" b="b"/>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8" name="Freeform 115"/>
            <p:cNvSpPr/>
            <p:nvPr/>
          </p:nvSpPr>
          <p:spPr bwMode="auto">
            <a:xfrm>
              <a:off x="2593325" y="4076497"/>
              <a:ext cx="252536" cy="382701"/>
            </a:xfrm>
            <a:custGeom>
              <a:avLst/>
              <a:gdLst/>
              <a:ahLst/>
              <a:cxnLst>
                <a:cxn ang="0">
                  <a:pos x="134" y="201"/>
                </a:cxn>
                <a:cxn ang="0">
                  <a:pos x="135" y="200"/>
                </a:cxn>
                <a:cxn ang="0">
                  <a:pos x="136" y="196"/>
                </a:cxn>
                <a:cxn ang="0">
                  <a:pos x="142" y="187"/>
                </a:cxn>
                <a:cxn ang="0">
                  <a:pos x="137" y="182"/>
                </a:cxn>
                <a:cxn ang="0">
                  <a:pos x="140" y="172"/>
                </a:cxn>
                <a:cxn ang="0">
                  <a:pos x="143" y="163"/>
                </a:cxn>
                <a:cxn ang="0">
                  <a:pos x="142" y="147"/>
                </a:cxn>
                <a:cxn ang="0">
                  <a:pos x="145" y="141"/>
                </a:cxn>
                <a:cxn ang="0">
                  <a:pos x="137" y="125"/>
                </a:cxn>
                <a:cxn ang="0">
                  <a:pos x="126" y="125"/>
                </a:cxn>
                <a:cxn ang="0">
                  <a:pos x="123" y="111"/>
                </a:cxn>
                <a:cxn ang="0">
                  <a:pos x="118" y="112"/>
                </a:cxn>
                <a:cxn ang="0">
                  <a:pos x="106" y="113"/>
                </a:cxn>
                <a:cxn ang="0">
                  <a:pos x="100" y="107"/>
                </a:cxn>
                <a:cxn ang="0">
                  <a:pos x="95" y="103"/>
                </a:cxn>
                <a:cxn ang="0">
                  <a:pos x="90" y="93"/>
                </a:cxn>
                <a:cxn ang="0">
                  <a:pos x="87" y="83"/>
                </a:cxn>
                <a:cxn ang="0">
                  <a:pos x="89" y="76"/>
                </a:cxn>
                <a:cxn ang="0">
                  <a:pos x="94" y="70"/>
                </a:cxn>
                <a:cxn ang="0">
                  <a:pos x="97" y="59"/>
                </a:cxn>
                <a:cxn ang="0">
                  <a:pos x="107" y="53"/>
                </a:cxn>
                <a:cxn ang="0">
                  <a:pos x="121" y="48"/>
                </a:cxn>
                <a:cxn ang="0">
                  <a:pos x="130" y="47"/>
                </a:cxn>
                <a:cxn ang="0">
                  <a:pos x="123" y="42"/>
                </a:cxn>
                <a:cxn ang="0">
                  <a:pos x="129" y="32"/>
                </a:cxn>
                <a:cxn ang="0">
                  <a:pos x="121" y="25"/>
                </a:cxn>
                <a:cxn ang="0">
                  <a:pos x="114" y="26"/>
                </a:cxn>
                <a:cxn ang="0">
                  <a:pos x="107" y="27"/>
                </a:cxn>
                <a:cxn ang="0">
                  <a:pos x="94" y="25"/>
                </a:cxn>
                <a:cxn ang="0">
                  <a:pos x="90" y="18"/>
                </a:cxn>
                <a:cxn ang="0">
                  <a:pos x="83" y="11"/>
                </a:cxn>
                <a:cxn ang="0">
                  <a:pos x="76" y="2"/>
                </a:cxn>
                <a:cxn ang="0">
                  <a:pos x="66" y="2"/>
                </a:cxn>
                <a:cxn ang="0">
                  <a:pos x="69" y="10"/>
                </a:cxn>
                <a:cxn ang="0">
                  <a:pos x="63" y="21"/>
                </a:cxn>
                <a:cxn ang="0">
                  <a:pos x="40" y="33"/>
                </a:cxn>
                <a:cxn ang="0">
                  <a:pos x="30" y="51"/>
                </a:cxn>
                <a:cxn ang="0">
                  <a:pos x="22" y="52"/>
                </a:cxn>
                <a:cxn ang="0">
                  <a:pos x="14" y="49"/>
                </a:cxn>
                <a:cxn ang="0">
                  <a:pos x="14" y="44"/>
                </a:cxn>
                <a:cxn ang="0">
                  <a:pos x="11" y="38"/>
                </a:cxn>
                <a:cxn ang="0">
                  <a:pos x="2" y="48"/>
                </a:cxn>
                <a:cxn ang="0">
                  <a:pos x="6" y="63"/>
                </a:cxn>
                <a:cxn ang="0">
                  <a:pos x="3" y="66"/>
                </a:cxn>
                <a:cxn ang="0">
                  <a:pos x="15" y="76"/>
                </a:cxn>
                <a:cxn ang="0">
                  <a:pos x="26" y="92"/>
                </a:cxn>
                <a:cxn ang="0">
                  <a:pos x="34" y="109"/>
                </a:cxn>
                <a:cxn ang="0">
                  <a:pos x="52" y="142"/>
                </a:cxn>
                <a:cxn ang="0">
                  <a:pos x="59" y="157"/>
                </a:cxn>
                <a:cxn ang="0">
                  <a:pos x="63" y="167"/>
                </a:cxn>
                <a:cxn ang="0">
                  <a:pos x="81" y="179"/>
                </a:cxn>
                <a:cxn ang="0">
                  <a:pos x="113" y="199"/>
                </a:cxn>
                <a:cxn ang="0">
                  <a:pos x="127" y="210"/>
                </a:cxn>
                <a:cxn ang="0">
                  <a:pos x="127" y="212"/>
                </a:cxn>
                <a:cxn ang="0">
                  <a:pos x="130" y="210"/>
                </a:cxn>
                <a:cxn ang="0">
                  <a:pos x="134" y="201"/>
                </a:cxn>
              </a:cxnLst>
              <a:rect l="0" t="0" r="r" b="b"/>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9" name="Freeform 116"/>
            <p:cNvSpPr/>
            <p:nvPr/>
          </p:nvSpPr>
          <p:spPr bwMode="auto">
            <a:xfrm>
              <a:off x="2751161" y="3825864"/>
              <a:ext cx="268319" cy="237125"/>
            </a:xfrm>
            <a:custGeom>
              <a:avLst/>
              <a:gdLst/>
              <a:ahLst/>
              <a:cxnLst>
                <a:cxn ang="0">
                  <a:pos x="15" y="8"/>
                </a:cxn>
                <a:cxn ang="0">
                  <a:pos x="6" y="21"/>
                </a:cxn>
                <a:cxn ang="0">
                  <a:pos x="4" y="29"/>
                </a:cxn>
                <a:cxn ang="0">
                  <a:pos x="2" y="34"/>
                </a:cxn>
                <a:cxn ang="0">
                  <a:pos x="7" y="37"/>
                </a:cxn>
                <a:cxn ang="0">
                  <a:pos x="12" y="44"/>
                </a:cxn>
                <a:cxn ang="0">
                  <a:pos x="20" y="59"/>
                </a:cxn>
                <a:cxn ang="0">
                  <a:pos x="39" y="61"/>
                </a:cxn>
                <a:cxn ang="0">
                  <a:pos x="55" y="68"/>
                </a:cxn>
                <a:cxn ang="0">
                  <a:pos x="68" y="71"/>
                </a:cxn>
                <a:cxn ang="0">
                  <a:pos x="65" y="92"/>
                </a:cxn>
                <a:cxn ang="0">
                  <a:pos x="70" y="100"/>
                </a:cxn>
                <a:cxn ang="0">
                  <a:pos x="69" y="109"/>
                </a:cxn>
                <a:cxn ang="0">
                  <a:pos x="71" y="115"/>
                </a:cxn>
                <a:cxn ang="0">
                  <a:pos x="70" y="115"/>
                </a:cxn>
                <a:cxn ang="0">
                  <a:pos x="78" y="127"/>
                </a:cxn>
                <a:cxn ang="0">
                  <a:pos x="85" y="130"/>
                </a:cxn>
                <a:cxn ang="0">
                  <a:pos x="91" y="129"/>
                </a:cxn>
                <a:cxn ang="0">
                  <a:pos x="99" y="124"/>
                </a:cxn>
                <a:cxn ang="0">
                  <a:pos x="106" y="121"/>
                </a:cxn>
                <a:cxn ang="0">
                  <a:pos x="113" y="115"/>
                </a:cxn>
                <a:cxn ang="0">
                  <a:pos x="114" y="110"/>
                </a:cxn>
                <a:cxn ang="0">
                  <a:pos x="108" y="109"/>
                </a:cxn>
                <a:cxn ang="0">
                  <a:pos x="105" y="101"/>
                </a:cxn>
                <a:cxn ang="0">
                  <a:pos x="101" y="93"/>
                </a:cxn>
                <a:cxn ang="0">
                  <a:pos x="108" y="92"/>
                </a:cxn>
                <a:cxn ang="0">
                  <a:pos x="118" y="95"/>
                </a:cxn>
                <a:cxn ang="0">
                  <a:pos x="123" y="95"/>
                </a:cxn>
                <a:cxn ang="0">
                  <a:pos x="130" y="91"/>
                </a:cxn>
                <a:cxn ang="0">
                  <a:pos x="144" y="86"/>
                </a:cxn>
                <a:cxn ang="0">
                  <a:pos x="147" y="82"/>
                </a:cxn>
                <a:cxn ang="0">
                  <a:pos x="140" y="72"/>
                </a:cxn>
                <a:cxn ang="0">
                  <a:pos x="141" y="66"/>
                </a:cxn>
                <a:cxn ang="0">
                  <a:pos x="146" y="61"/>
                </a:cxn>
                <a:cxn ang="0">
                  <a:pos x="148" y="55"/>
                </a:cxn>
                <a:cxn ang="0">
                  <a:pos x="152" y="47"/>
                </a:cxn>
                <a:cxn ang="0">
                  <a:pos x="156" y="42"/>
                </a:cxn>
                <a:cxn ang="0">
                  <a:pos x="140" y="40"/>
                </a:cxn>
                <a:cxn ang="0">
                  <a:pos x="143" y="31"/>
                </a:cxn>
                <a:cxn ang="0">
                  <a:pos x="126" y="25"/>
                </a:cxn>
                <a:cxn ang="0">
                  <a:pos x="128" y="19"/>
                </a:cxn>
                <a:cxn ang="0">
                  <a:pos x="118" y="16"/>
                </a:cxn>
                <a:cxn ang="0">
                  <a:pos x="96" y="24"/>
                </a:cxn>
                <a:cxn ang="0">
                  <a:pos x="75" y="17"/>
                </a:cxn>
                <a:cxn ang="0">
                  <a:pos x="60" y="15"/>
                </a:cxn>
                <a:cxn ang="0">
                  <a:pos x="52" y="6"/>
                </a:cxn>
                <a:cxn ang="0">
                  <a:pos x="42" y="0"/>
                </a:cxn>
                <a:cxn ang="0">
                  <a:pos x="39" y="7"/>
                </a:cxn>
                <a:cxn ang="0">
                  <a:pos x="24" y="16"/>
                </a:cxn>
                <a:cxn ang="0">
                  <a:pos x="27" y="32"/>
                </a:cxn>
                <a:cxn ang="0">
                  <a:pos x="15" y="28"/>
                </a:cxn>
                <a:cxn ang="0">
                  <a:pos x="20" y="14"/>
                </a:cxn>
                <a:cxn ang="0">
                  <a:pos x="19" y="6"/>
                </a:cxn>
                <a:cxn ang="0">
                  <a:pos x="15" y="8"/>
                </a:cxn>
              </a:cxnLst>
              <a:rect l="0" t="0" r="r" b="b"/>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0" name="Freeform 117"/>
            <p:cNvSpPr/>
            <p:nvPr/>
          </p:nvSpPr>
          <p:spPr bwMode="auto">
            <a:xfrm>
              <a:off x="3052481" y="3947429"/>
              <a:ext cx="83222" cy="91549"/>
            </a:xfrm>
            <a:custGeom>
              <a:avLst/>
              <a:gdLst/>
              <a:ahLst/>
              <a:cxnLst>
                <a:cxn ang="0">
                  <a:pos x="11" y="10"/>
                </a:cxn>
                <a:cxn ang="0">
                  <a:pos x="6" y="16"/>
                </a:cxn>
                <a:cxn ang="0">
                  <a:pos x="2" y="25"/>
                </a:cxn>
                <a:cxn ang="0">
                  <a:pos x="11" y="37"/>
                </a:cxn>
                <a:cxn ang="0">
                  <a:pos x="18" y="50"/>
                </a:cxn>
                <a:cxn ang="0">
                  <a:pos x="23" y="50"/>
                </a:cxn>
                <a:cxn ang="0">
                  <a:pos x="28" y="43"/>
                </a:cxn>
                <a:cxn ang="0">
                  <a:pos x="41" y="43"/>
                </a:cxn>
                <a:cxn ang="0">
                  <a:pos x="42" y="45"/>
                </a:cxn>
                <a:cxn ang="0">
                  <a:pos x="45" y="39"/>
                </a:cxn>
                <a:cxn ang="0">
                  <a:pos x="44" y="24"/>
                </a:cxn>
                <a:cxn ang="0">
                  <a:pos x="46" y="11"/>
                </a:cxn>
                <a:cxn ang="0">
                  <a:pos x="48" y="5"/>
                </a:cxn>
                <a:cxn ang="0">
                  <a:pos x="37" y="3"/>
                </a:cxn>
                <a:cxn ang="0">
                  <a:pos x="22" y="3"/>
                </a:cxn>
                <a:cxn ang="0">
                  <a:pos x="14" y="3"/>
                </a:cxn>
                <a:cxn ang="0">
                  <a:pos x="13" y="3"/>
                </a:cxn>
                <a:cxn ang="0">
                  <a:pos x="11" y="10"/>
                </a:cxn>
              </a:cxnLst>
              <a:rect l="0" t="0" r="r" b="b"/>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1" name="Freeform 118"/>
            <p:cNvSpPr/>
            <p:nvPr/>
          </p:nvSpPr>
          <p:spPr bwMode="auto">
            <a:xfrm>
              <a:off x="2987912" y="3900904"/>
              <a:ext cx="96136" cy="150079"/>
            </a:xfrm>
            <a:custGeom>
              <a:avLst/>
              <a:gdLst/>
              <a:ahLst/>
              <a:cxnLst>
                <a:cxn ang="0">
                  <a:pos x="15" y="5"/>
                </a:cxn>
                <a:cxn ang="0">
                  <a:pos x="11" y="13"/>
                </a:cxn>
                <a:cxn ang="0">
                  <a:pos x="9" y="19"/>
                </a:cxn>
                <a:cxn ang="0">
                  <a:pos x="4" y="24"/>
                </a:cxn>
                <a:cxn ang="0">
                  <a:pos x="3" y="30"/>
                </a:cxn>
                <a:cxn ang="0">
                  <a:pos x="10" y="40"/>
                </a:cxn>
                <a:cxn ang="0">
                  <a:pos x="14" y="37"/>
                </a:cxn>
                <a:cxn ang="0">
                  <a:pos x="19" y="47"/>
                </a:cxn>
                <a:cxn ang="0">
                  <a:pos x="20" y="56"/>
                </a:cxn>
                <a:cxn ang="0">
                  <a:pos x="22" y="76"/>
                </a:cxn>
                <a:cxn ang="0">
                  <a:pos x="35" y="80"/>
                </a:cxn>
                <a:cxn ang="0">
                  <a:pos x="42" y="77"/>
                </a:cxn>
                <a:cxn ang="0">
                  <a:pos x="48" y="75"/>
                </a:cxn>
                <a:cxn ang="0">
                  <a:pos x="56" y="75"/>
                </a:cxn>
                <a:cxn ang="0">
                  <a:pos x="49" y="62"/>
                </a:cxn>
                <a:cxn ang="0">
                  <a:pos x="40" y="50"/>
                </a:cxn>
                <a:cxn ang="0">
                  <a:pos x="44" y="41"/>
                </a:cxn>
                <a:cxn ang="0">
                  <a:pos x="49" y="35"/>
                </a:cxn>
                <a:cxn ang="0">
                  <a:pos x="51" y="28"/>
                </a:cxn>
                <a:cxn ang="0">
                  <a:pos x="40" y="19"/>
                </a:cxn>
                <a:cxn ang="0">
                  <a:pos x="35" y="12"/>
                </a:cxn>
                <a:cxn ang="0">
                  <a:pos x="23" y="3"/>
                </a:cxn>
                <a:cxn ang="0">
                  <a:pos x="19" y="0"/>
                </a:cxn>
                <a:cxn ang="0">
                  <a:pos x="15" y="5"/>
                </a:cxn>
              </a:cxnLst>
              <a:rect l="0" t="0" r="r" b="b"/>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2" name="Freeform 119"/>
            <p:cNvSpPr/>
            <p:nvPr/>
          </p:nvSpPr>
          <p:spPr bwMode="auto">
            <a:xfrm>
              <a:off x="3125659" y="3956433"/>
              <a:ext cx="60265" cy="79542"/>
            </a:xfrm>
            <a:custGeom>
              <a:avLst/>
              <a:gdLst/>
              <a:ahLst/>
              <a:cxnLst>
                <a:cxn ang="0">
                  <a:pos x="2" y="19"/>
                </a:cxn>
                <a:cxn ang="0">
                  <a:pos x="3" y="34"/>
                </a:cxn>
                <a:cxn ang="0">
                  <a:pos x="0" y="40"/>
                </a:cxn>
                <a:cxn ang="0">
                  <a:pos x="10" y="42"/>
                </a:cxn>
                <a:cxn ang="0">
                  <a:pos x="22" y="37"/>
                </a:cxn>
                <a:cxn ang="0">
                  <a:pos x="35" y="19"/>
                </a:cxn>
                <a:cxn ang="0">
                  <a:pos x="35" y="19"/>
                </a:cxn>
                <a:cxn ang="0">
                  <a:pos x="16" y="4"/>
                </a:cxn>
                <a:cxn ang="0">
                  <a:pos x="6" y="0"/>
                </a:cxn>
                <a:cxn ang="0">
                  <a:pos x="4" y="6"/>
                </a:cxn>
                <a:cxn ang="0">
                  <a:pos x="2" y="19"/>
                </a:cxn>
              </a:cxnLst>
              <a:rect l="0" t="0" r="r" b="b"/>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3" name="Freeform 120"/>
            <p:cNvSpPr/>
            <p:nvPr/>
          </p:nvSpPr>
          <p:spPr bwMode="auto">
            <a:xfrm>
              <a:off x="2531626" y="3584238"/>
              <a:ext cx="205186" cy="76541"/>
            </a:xfrm>
            <a:custGeom>
              <a:avLst/>
              <a:gdLst/>
              <a:ahLst/>
              <a:cxnLst>
                <a:cxn ang="0">
                  <a:pos x="96" y="27"/>
                </a:cxn>
                <a:cxn ang="0">
                  <a:pos x="42" y="5"/>
                </a:cxn>
                <a:cxn ang="0">
                  <a:pos x="2" y="19"/>
                </a:cxn>
                <a:cxn ang="0">
                  <a:pos x="21" y="10"/>
                </a:cxn>
                <a:cxn ang="0">
                  <a:pos x="32" y="15"/>
                </a:cxn>
                <a:cxn ang="0">
                  <a:pos x="51" y="19"/>
                </a:cxn>
                <a:cxn ang="0">
                  <a:pos x="75" y="32"/>
                </a:cxn>
                <a:cxn ang="0">
                  <a:pos x="81" y="41"/>
                </a:cxn>
                <a:cxn ang="0">
                  <a:pos x="117" y="40"/>
                </a:cxn>
                <a:cxn ang="0">
                  <a:pos x="96" y="27"/>
                </a:cxn>
              </a:cxnLst>
              <a:rect l="0" t="0" r="r" b="b"/>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4" name="Freeform 121"/>
            <p:cNvSpPr/>
            <p:nvPr/>
          </p:nvSpPr>
          <p:spPr bwMode="auto">
            <a:xfrm>
              <a:off x="2649285" y="3686292"/>
              <a:ext cx="47351" cy="24012"/>
            </a:xfrm>
            <a:custGeom>
              <a:avLst/>
              <a:gdLst/>
              <a:ahLst/>
              <a:cxnLst>
                <a:cxn ang="0">
                  <a:pos x="3" y="5"/>
                </a:cxn>
                <a:cxn ang="0">
                  <a:pos x="26" y="9"/>
                </a:cxn>
                <a:cxn ang="0">
                  <a:pos x="3" y="5"/>
                </a:cxn>
              </a:cxnLst>
              <a:rect l="0" t="0" r="r" b="b"/>
              <a:pathLst>
                <a:path w="28" h="13">
                  <a:moveTo>
                    <a:pt x="3" y="5"/>
                  </a:moveTo>
                  <a:cubicBezTo>
                    <a:pt x="5" y="8"/>
                    <a:pt x="24" y="13"/>
                    <a:pt x="26" y="9"/>
                  </a:cubicBezTo>
                  <a:cubicBezTo>
                    <a:pt x="28" y="4"/>
                    <a:pt x="0" y="0"/>
                    <a:pt x="3"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5" name="Freeform 122"/>
            <p:cNvSpPr/>
            <p:nvPr/>
          </p:nvSpPr>
          <p:spPr bwMode="auto">
            <a:xfrm>
              <a:off x="2868819" y="3684790"/>
              <a:ext cx="43046" cy="25514"/>
            </a:xfrm>
            <a:custGeom>
              <a:avLst/>
              <a:gdLst/>
              <a:ahLst/>
              <a:cxnLst>
                <a:cxn ang="0">
                  <a:pos x="4" y="7"/>
                </a:cxn>
                <a:cxn ang="0">
                  <a:pos x="23" y="7"/>
                </a:cxn>
                <a:cxn ang="0">
                  <a:pos x="4" y="7"/>
                </a:cxn>
              </a:cxnLst>
              <a:rect l="0" t="0" r="r" b="b"/>
              <a:pathLst>
                <a:path w="25" h="14">
                  <a:moveTo>
                    <a:pt x="4" y="7"/>
                  </a:moveTo>
                  <a:cubicBezTo>
                    <a:pt x="9" y="14"/>
                    <a:pt x="22" y="9"/>
                    <a:pt x="23" y="7"/>
                  </a:cubicBezTo>
                  <a:cubicBezTo>
                    <a:pt x="25" y="2"/>
                    <a:pt x="0" y="0"/>
                    <a:pt x="4"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6" name="Freeform 123"/>
            <p:cNvSpPr>
              <a:spLocks noEditPoints="1"/>
            </p:cNvSpPr>
            <p:nvPr/>
          </p:nvSpPr>
          <p:spPr bwMode="auto">
            <a:xfrm>
              <a:off x="2765509" y="1738268"/>
              <a:ext cx="1195241" cy="931990"/>
            </a:xfrm>
            <a:custGeom>
              <a:avLst/>
              <a:gdLst/>
              <a:ahLst/>
              <a:cxnLst>
                <a:cxn ang="0">
                  <a:pos x="606" y="59"/>
                </a:cxn>
                <a:cxn ang="0">
                  <a:pos x="555" y="83"/>
                </a:cxn>
                <a:cxn ang="0">
                  <a:pos x="552" y="52"/>
                </a:cxn>
                <a:cxn ang="0">
                  <a:pos x="494" y="47"/>
                </a:cxn>
                <a:cxn ang="0">
                  <a:pos x="551" y="38"/>
                </a:cxn>
                <a:cxn ang="0">
                  <a:pos x="546" y="17"/>
                </a:cxn>
                <a:cxn ang="0">
                  <a:pos x="467" y="1"/>
                </a:cxn>
                <a:cxn ang="0">
                  <a:pos x="393" y="10"/>
                </a:cxn>
                <a:cxn ang="0">
                  <a:pos x="337" y="11"/>
                </a:cxn>
                <a:cxn ang="0">
                  <a:pos x="291" y="31"/>
                </a:cxn>
                <a:cxn ang="0">
                  <a:pos x="280" y="37"/>
                </a:cxn>
                <a:cxn ang="0">
                  <a:pos x="247" y="47"/>
                </a:cxn>
                <a:cxn ang="0">
                  <a:pos x="216" y="58"/>
                </a:cxn>
                <a:cxn ang="0">
                  <a:pos x="162" y="47"/>
                </a:cxn>
                <a:cxn ang="0">
                  <a:pos x="133" y="70"/>
                </a:cxn>
                <a:cxn ang="0">
                  <a:pos x="88" y="99"/>
                </a:cxn>
                <a:cxn ang="0">
                  <a:pos x="0" y="142"/>
                </a:cxn>
                <a:cxn ang="0">
                  <a:pos x="56" y="158"/>
                </a:cxn>
                <a:cxn ang="0">
                  <a:pos x="16" y="172"/>
                </a:cxn>
                <a:cxn ang="0">
                  <a:pos x="50" y="194"/>
                </a:cxn>
                <a:cxn ang="0">
                  <a:pos x="95" y="192"/>
                </a:cxn>
                <a:cxn ang="0">
                  <a:pos x="163" y="211"/>
                </a:cxn>
                <a:cxn ang="0">
                  <a:pos x="197" y="256"/>
                </a:cxn>
                <a:cxn ang="0">
                  <a:pos x="202" y="297"/>
                </a:cxn>
                <a:cxn ang="0">
                  <a:pos x="245" y="312"/>
                </a:cxn>
                <a:cxn ang="0">
                  <a:pos x="240" y="328"/>
                </a:cxn>
                <a:cxn ang="0">
                  <a:pos x="234" y="356"/>
                </a:cxn>
                <a:cxn ang="0">
                  <a:pos x="226" y="390"/>
                </a:cxn>
                <a:cxn ang="0">
                  <a:pos x="235" y="436"/>
                </a:cxn>
                <a:cxn ang="0">
                  <a:pos x="256" y="463"/>
                </a:cxn>
                <a:cxn ang="0">
                  <a:pos x="287" y="498"/>
                </a:cxn>
                <a:cxn ang="0">
                  <a:pos x="331" y="515"/>
                </a:cxn>
                <a:cxn ang="0">
                  <a:pos x="344" y="471"/>
                </a:cxn>
                <a:cxn ang="0">
                  <a:pos x="363" y="449"/>
                </a:cxn>
                <a:cxn ang="0">
                  <a:pos x="365" y="427"/>
                </a:cxn>
                <a:cxn ang="0">
                  <a:pos x="384" y="413"/>
                </a:cxn>
                <a:cxn ang="0">
                  <a:pos x="401" y="409"/>
                </a:cxn>
                <a:cxn ang="0">
                  <a:pos x="461" y="369"/>
                </a:cxn>
                <a:cxn ang="0">
                  <a:pos x="500" y="359"/>
                </a:cxn>
                <a:cxn ang="0">
                  <a:pos x="576" y="325"/>
                </a:cxn>
                <a:cxn ang="0">
                  <a:pos x="535" y="316"/>
                </a:cxn>
                <a:cxn ang="0">
                  <a:pos x="577" y="319"/>
                </a:cxn>
                <a:cxn ang="0">
                  <a:pos x="569" y="280"/>
                </a:cxn>
                <a:cxn ang="0">
                  <a:pos x="547" y="261"/>
                </a:cxn>
                <a:cxn ang="0">
                  <a:pos x="596" y="254"/>
                </a:cxn>
                <a:cxn ang="0">
                  <a:pos x="609" y="230"/>
                </a:cxn>
                <a:cxn ang="0">
                  <a:pos x="603" y="193"/>
                </a:cxn>
                <a:cxn ang="0">
                  <a:pos x="590" y="178"/>
                </a:cxn>
                <a:cxn ang="0">
                  <a:pos x="595" y="162"/>
                </a:cxn>
                <a:cxn ang="0">
                  <a:pos x="578" y="154"/>
                </a:cxn>
                <a:cxn ang="0">
                  <a:pos x="624" y="106"/>
                </a:cxn>
                <a:cxn ang="0">
                  <a:pos x="613" y="94"/>
                </a:cxn>
                <a:cxn ang="0">
                  <a:pos x="626" y="81"/>
                </a:cxn>
                <a:cxn ang="0">
                  <a:pos x="691" y="58"/>
                </a:cxn>
                <a:cxn ang="0">
                  <a:pos x="228" y="329"/>
                </a:cxn>
                <a:cxn ang="0">
                  <a:pos x="216" y="342"/>
                </a:cxn>
              </a:cxnLst>
              <a:rect l="0" t="0" r="r" b="b"/>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7" name="Freeform 124"/>
            <p:cNvSpPr>
              <a:spLocks noEditPoints="1"/>
            </p:cNvSpPr>
            <p:nvPr/>
          </p:nvSpPr>
          <p:spPr bwMode="auto">
            <a:xfrm>
              <a:off x="1426782" y="1754776"/>
              <a:ext cx="1736183" cy="1397235"/>
            </a:xfrm>
            <a:custGeom>
              <a:avLst/>
              <a:gdLst/>
              <a:ahLst/>
              <a:cxnLst>
                <a:cxn ang="0">
                  <a:pos x="205" y="683"/>
                </a:cxn>
                <a:cxn ang="0">
                  <a:pos x="189" y="227"/>
                </a:cxn>
                <a:cxn ang="0">
                  <a:pos x="387" y="251"/>
                </a:cxn>
                <a:cxn ang="0">
                  <a:pos x="257" y="269"/>
                </a:cxn>
                <a:cxn ang="0">
                  <a:pos x="386" y="334"/>
                </a:cxn>
                <a:cxn ang="0">
                  <a:pos x="237" y="194"/>
                </a:cxn>
                <a:cxn ang="0">
                  <a:pos x="208" y="185"/>
                </a:cxn>
                <a:cxn ang="0">
                  <a:pos x="369" y="213"/>
                </a:cxn>
                <a:cxn ang="0">
                  <a:pos x="297" y="144"/>
                </a:cxn>
                <a:cxn ang="0">
                  <a:pos x="413" y="119"/>
                </a:cxn>
                <a:cxn ang="0">
                  <a:pos x="416" y="161"/>
                </a:cxn>
                <a:cxn ang="0">
                  <a:pos x="420" y="185"/>
                </a:cxn>
                <a:cxn ang="0">
                  <a:pos x="543" y="147"/>
                </a:cxn>
                <a:cxn ang="0">
                  <a:pos x="492" y="232"/>
                </a:cxn>
                <a:cxn ang="0">
                  <a:pos x="687" y="220"/>
                </a:cxn>
                <a:cxn ang="0">
                  <a:pos x="580" y="151"/>
                </a:cxn>
                <a:cxn ang="0">
                  <a:pos x="598" y="83"/>
                </a:cxn>
                <a:cxn ang="0">
                  <a:pos x="587" y="66"/>
                </a:cxn>
                <a:cxn ang="0">
                  <a:pos x="634" y="120"/>
                </a:cxn>
                <a:cxn ang="0">
                  <a:pos x="698" y="180"/>
                </a:cxn>
                <a:cxn ang="0">
                  <a:pos x="795" y="87"/>
                </a:cxn>
                <a:cxn ang="0">
                  <a:pos x="760" y="9"/>
                </a:cxn>
                <a:cxn ang="0">
                  <a:pos x="569" y="46"/>
                </a:cxn>
                <a:cxn ang="0">
                  <a:pos x="624" y="440"/>
                </a:cxn>
                <a:cxn ang="0">
                  <a:pos x="827" y="340"/>
                </a:cxn>
                <a:cxn ang="0">
                  <a:pos x="746" y="272"/>
                </a:cxn>
                <a:cxn ang="0">
                  <a:pos x="624" y="250"/>
                </a:cxn>
                <a:cxn ang="0">
                  <a:pos x="704" y="309"/>
                </a:cxn>
                <a:cxn ang="0">
                  <a:pos x="736" y="409"/>
                </a:cxn>
                <a:cxn ang="0">
                  <a:pos x="850" y="419"/>
                </a:cxn>
                <a:cxn ang="0">
                  <a:pos x="682" y="241"/>
                </a:cxn>
                <a:cxn ang="0">
                  <a:pos x="963" y="641"/>
                </a:cxn>
                <a:cxn ang="0">
                  <a:pos x="110" y="629"/>
                </a:cxn>
                <a:cxn ang="0">
                  <a:pos x="821" y="686"/>
                </a:cxn>
                <a:cxn ang="0">
                  <a:pos x="963" y="609"/>
                </a:cxn>
                <a:cxn ang="0">
                  <a:pos x="895" y="560"/>
                </a:cxn>
                <a:cxn ang="0">
                  <a:pos x="844" y="528"/>
                </a:cxn>
                <a:cxn ang="0">
                  <a:pos x="763" y="463"/>
                </a:cxn>
                <a:cxn ang="0">
                  <a:pos x="727" y="543"/>
                </a:cxn>
                <a:cxn ang="0">
                  <a:pos x="666" y="617"/>
                </a:cxn>
                <a:cxn ang="0">
                  <a:pos x="538" y="525"/>
                </a:cxn>
                <a:cxn ang="0">
                  <a:pos x="579" y="430"/>
                </a:cxn>
                <a:cxn ang="0">
                  <a:pos x="649" y="387"/>
                </a:cxn>
                <a:cxn ang="0">
                  <a:pos x="636" y="339"/>
                </a:cxn>
                <a:cxn ang="0">
                  <a:pos x="580" y="343"/>
                </a:cxn>
                <a:cxn ang="0">
                  <a:pos x="537" y="271"/>
                </a:cxn>
                <a:cxn ang="0">
                  <a:pos x="518" y="292"/>
                </a:cxn>
                <a:cxn ang="0">
                  <a:pos x="508" y="364"/>
                </a:cxn>
                <a:cxn ang="0">
                  <a:pos x="492" y="348"/>
                </a:cxn>
                <a:cxn ang="0">
                  <a:pos x="399" y="348"/>
                </a:cxn>
                <a:cxn ang="0">
                  <a:pos x="268" y="339"/>
                </a:cxn>
                <a:cxn ang="0">
                  <a:pos x="97" y="340"/>
                </a:cxn>
                <a:cxn ang="0">
                  <a:pos x="47" y="341"/>
                </a:cxn>
                <a:cxn ang="0">
                  <a:pos x="127" y="588"/>
                </a:cxn>
                <a:cxn ang="0">
                  <a:pos x="182" y="658"/>
                </a:cxn>
                <a:cxn ang="0">
                  <a:pos x="623" y="689"/>
                </a:cxn>
                <a:cxn ang="0">
                  <a:pos x="701" y="766"/>
                </a:cxn>
                <a:cxn ang="0">
                  <a:pos x="866" y="722"/>
                </a:cxn>
                <a:cxn ang="0">
                  <a:pos x="243" y="407"/>
                </a:cxn>
                <a:cxn ang="0">
                  <a:pos x="241" y="392"/>
                </a:cxn>
                <a:cxn ang="0">
                  <a:pos x="503" y="656"/>
                </a:cxn>
              </a:cxnLst>
              <a:rect l="0" t="0" r="r" b="b"/>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8" name="Freeform 125"/>
            <p:cNvSpPr>
              <a:spLocks noEditPoints="1"/>
            </p:cNvSpPr>
            <p:nvPr/>
          </p:nvSpPr>
          <p:spPr bwMode="auto">
            <a:xfrm>
              <a:off x="898753" y="2281553"/>
              <a:ext cx="1981545" cy="1272669"/>
            </a:xfrm>
            <a:custGeom>
              <a:avLst/>
              <a:gdLst/>
              <a:ahLst/>
              <a:cxnLst>
                <a:cxn ang="0">
                  <a:pos x="350" y="230"/>
                </a:cxn>
                <a:cxn ang="0">
                  <a:pos x="306" y="35"/>
                </a:cxn>
                <a:cxn ang="0">
                  <a:pos x="185" y="21"/>
                </a:cxn>
                <a:cxn ang="0">
                  <a:pos x="135" y="10"/>
                </a:cxn>
                <a:cxn ang="0">
                  <a:pos x="93" y="21"/>
                </a:cxn>
                <a:cxn ang="0">
                  <a:pos x="19" y="59"/>
                </a:cxn>
                <a:cxn ang="0">
                  <a:pos x="71" y="103"/>
                </a:cxn>
                <a:cxn ang="0">
                  <a:pos x="17" y="106"/>
                </a:cxn>
                <a:cxn ang="0">
                  <a:pos x="59" y="136"/>
                </a:cxn>
                <a:cxn ang="0">
                  <a:pos x="43" y="158"/>
                </a:cxn>
                <a:cxn ang="0">
                  <a:pos x="45" y="219"/>
                </a:cxn>
                <a:cxn ang="0">
                  <a:pos x="96" y="236"/>
                </a:cxn>
                <a:cxn ang="0">
                  <a:pos x="102" y="269"/>
                </a:cxn>
                <a:cxn ang="0">
                  <a:pos x="84" y="287"/>
                </a:cxn>
                <a:cxn ang="0">
                  <a:pos x="147" y="250"/>
                </a:cxn>
                <a:cxn ang="0">
                  <a:pos x="173" y="213"/>
                </a:cxn>
                <a:cxn ang="0">
                  <a:pos x="191" y="201"/>
                </a:cxn>
                <a:cxn ang="0">
                  <a:pos x="226" y="215"/>
                </a:cxn>
                <a:cxn ang="0">
                  <a:pos x="248" y="202"/>
                </a:cxn>
                <a:cxn ang="0">
                  <a:pos x="276" y="213"/>
                </a:cxn>
                <a:cxn ang="0">
                  <a:pos x="340" y="232"/>
                </a:cxn>
                <a:cxn ang="0">
                  <a:pos x="375" y="248"/>
                </a:cxn>
                <a:cxn ang="0">
                  <a:pos x="376" y="261"/>
                </a:cxn>
                <a:cxn ang="0">
                  <a:pos x="389" y="263"/>
                </a:cxn>
                <a:cxn ang="0">
                  <a:pos x="401" y="274"/>
                </a:cxn>
                <a:cxn ang="0">
                  <a:pos x="396" y="300"/>
                </a:cxn>
                <a:cxn ang="0">
                  <a:pos x="421" y="299"/>
                </a:cxn>
                <a:cxn ang="0">
                  <a:pos x="15" y="313"/>
                </a:cxn>
                <a:cxn ang="0">
                  <a:pos x="178" y="240"/>
                </a:cxn>
                <a:cxn ang="0">
                  <a:pos x="177" y="256"/>
                </a:cxn>
                <a:cxn ang="0">
                  <a:pos x="25" y="219"/>
                </a:cxn>
                <a:cxn ang="0">
                  <a:pos x="1094" y="443"/>
                </a:cxn>
                <a:cxn ang="0">
                  <a:pos x="1010" y="472"/>
                </a:cxn>
                <a:cxn ang="0">
                  <a:pos x="970" y="473"/>
                </a:cxn>
                <a:cxn ang="0">
                  <a:pos x="926" y="471"/>
                </a:cxn>
                <a:cxn ang="0">
                  <a:pos x="954" y="426"/>
                </a:cxn>
                <a:cxn ang="0">
                  <a:pos x="902" y="410"/>
                </a:cxn>
                <a:cxn ang="0">
                  <a:pos x="864" y="397"/>
                </a:cxn>
                <a:cxn ang="0">
                  <a:pos x="516" y="388"/>
                </a:cxn>
                <a:cxn ang="0">
                  <a:pos x="510" y="395"/>
                </a:cxn>
                <a:cxn ang="0">
                  <a:pos x="501" y="436"/>
                </a:cxn>
                <a:cxn ang="0">
                  <a:pos x="513" y="539"/>
                </a:cxn>
                <a:cxn ang="0">
                  <a:pos x="557" y="590"/>
                </a:cxn>
                <a:cxn ang="0">
                  <a:pos x="647" y="625"/>
                </a:cxn>
                <a:cxn ang="0">
                  <a:pos x="724" y="647"/>
                </a:cxn>
                <a:cxn ang="0">
                  <a:pos x="783" y="685"/>
                </a:cxn>
                <a:cxn ang="0">
                  <a:pos x="818" y="658"/>
                </a:cxn>
                <a:cxn ang="0">
                  <a:pos x="862" y="644"/>
                </a:cxn>
                <a:cxn ang="0">
                  <a:pos x="889" y="641"/>
                </a:cxn>
                <a:cxn ang="0">
                  <a:pos x="944" y="645"/>
                </a:cxn>
                <a:cxn ang="0">
                  <a:pos x="983" y="699"/>
                </a:cxn>
                <a:cxn ang="0">
                  <a:pos x="994" y="608"/>
                </a:cxn>
                <a:cxn ang="0">
                  <a:pos x="1036" y="571"/>
                </a:cxn>
                <a:cxn ang="0">
                  <a:pos x="1032" y="539"/>
                </a:cxn>
                <a:cxn ang="0">
                  <a:pos x="1049" y="541"/>
                </a:cxn>
                <a:cxn ang="0">
                  <a:pos x="1088" y="499"/>
                </a:cxn>
                <a:cxn ang="0">
                  <a:pos x="1102" y="475"/>
                </a:cxn>
                <a:cxn ang="0">
                  <a:pos x="1137" y="413"/>
                </a:cxn>
              </a:cxnLst>
              <a:rect l="0" t="0" r="r" b="b"/>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9" name="Freeform 126"/>
            <p:cNvSpPr>
              <a:spLocks noEditPoints="1"/>
            </p:cNvSpPr>
            <p:nvPr/>
          </p:nvSpPr>
          <p:spPr bwMode="auto">
            <a:xfrm>
              <a:off x="4012404" y="3114490"/>
              <a:ext cx="249666" cy="186098"/>
            </a:xfrm>
            <a:custGeom>
              <a:avLst/>
              <a:gdLst/>
              <a:ahLst/>
              <a:cxnLst>
                <a:cxn ang="0">
                  <a:pos x="143" y="18"/>
                </a:cxn>
                <a:cxn ang="0">
                  <a:pos x="132" y="18"/>
                </a:cxn>
                <a:cxn ang="0">
                  <a:pos x="118" y="15"/>
                </a:cxn>
                <a:cxn ang="0">
                  <a:pos x="113" y="13"/>
                </a:cxn>
                <a:cxn ang="0">
                  <a:pos x="104" y="14"/>
                </a:cxn>
                <a:cxn ang="0">
                  <a:pos x="93" y="9"/>
                </a:cxn>
                <a:cxn ang="0">
                  <a:pos x="87" y="6"/>
                </a:cxn>
                <a:cxn ang="0">
                  <a:pos x="67" y="4"/>
                </a:cxn>
                <a:cxn ang="0">
                  <a:pos x="30" y="3"/>
                </a:cxn>
                <a:cxn ang="0">
                  <a:pos x="16" y="0"/>
                </a:cxn>
                <a:cxn ang="0">
                  <a:pos x="7" y="6"/>
                </a:cxn>
                <a:cxn ang="0">
                  <a:pos x="5" y="14"/>
                </a:cxn>
                <a:cxn ang="0">
                  <a:pos x="7" y="25"/>
                </a:cxn>
                <a:cxn ang="0">
                  <a:pos x="10" y="23"/>
                </a:cxn>
                <a:cxn ang="0">
                  <a:pos x="14" y="24"/>
                </a:cxn>
                <a:cxn ang="0">
                  <a:pos x="21" y="25"/>
                </a:cxn>
                <a:cxn ang="0">
                  <a:pos x="25" y="25"/>
                </a:cxn>
                <a:cxn ang="0">
                  <a:pos x="32" y="27"/>
                </a:cxn>
                <a:cxn ang="0">
                  <a:pos x="35" y="31"/>
                </a:cxn>
                <a:cxn ang="0">
                  <a:pos x="27" y="38"/>
                </a:cxn>
                <a:cxn ang="0">
                  <a:pos x="28" y="48"/>
                </a:cxn>
                <a:cxn ang="0">
                  <a:pos x="26" y="56"/>
                </a:cxn>
                <a:cxn ang="0">
                  <a:pos x="23" y="60"/>
                </a:cxn>
                <a:cxn ang="0">
                  <a:pos x="27" y="66"/>
                </a:cxn>
                <a:cxn ang="0">
                  <a:pos x="24" y="73"/>
                </a:cxn>
                <a:cxn ang="0">
                  <a:pos x="26" y="78"/>
                </a:cxn>
                <a:cxn ang="0">
                  <a:pos x="22" y="85"/>
                </a:cxn>
                <a:cxn ang="0">
                  <a:pos x="23" y="89"/>
                </a:cxn>
                <a:cxn ang="0">
                  <a:pos x="29" y="89"/>
                </a:cxn>
                <a:cxn ang="0">
                  <a:pos x="43" y="102"/>
                </a:cxn>
                <a:cxn ang="0">
                  <a:pos x="46" y="99"/>
                </a:cxn>
                <a:cxn ang="0">
                  <a:pos x="52" y="98"/>
                </a:cxn>
                <a:cxn ang="0">
                  <a:pos x="63" y="94"/>
                </a:cxn>
                <a:cxn ang="0">
                  <a:pos x="77" y="94"/>
                </a:cxn>
                <a:cxn ang="0">
                  <a:pos x="85" y="90"/>
                </a:cxn>
                <a:cxn ang="0">
                  <a:pos x="94" y="84"/>
                </a:cxn>
                <a:cxn ang="0">
                  <a:pos x="98" y="76"/>
                </a:cxn>
                <a:cxn ang="0">
                  <a:pos x="106" y="67"/>
                </a:cxn>
                <a:cxn ang="0">
                  <a:pos x="107" y="51"/>
                </a:cxn>
                <a:cxn ang="0">
                  <a:pos x="116" y="40"/>
                </a:cxn>
                <a:cxn ang="0">
                  <a:pos x="126" y="34"/>
                </a:cxn>
                <a:cxn ang="0">
                  <a:pos x="139" y="28"/>
                </a:cxn>
                <a:cxn ang="0">
                  <a:pos x="143" y="18"/>
                </a:cxn>
                <a:cxn ang="0">
                  <a:pos x="144" y="55"/>
                </a:cxn>
                <a:cxn ang="0">
                  <a:pos x="134" y="58"/>
                </a:cxn>
                <a:cxn ang="0">
                  <a:pos x="144" y="55"/>
                </a:cxn>
              </a:cxnLst>
              <a:rect l="0" t="0" r="r" b="b"/>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0" name="Freeform 127"/>
            <p:cNvSpPr>
              <a:spLocks noEditPoints="1"/>
            </p:cNvSpPr>
            <p:nvPr/>
          </p:nvSpPr>
          <p:spPr bwMode="auto">
            <a:xfrm>
              <a:off x="4582044" y="3162516"/>
              <a:ext cx="123398" cy="160585"/>
            </a:xfrm>
            <a:custGeom>
              <a:avLst/>
              <a:gdLst/>
              <a:ahLst/>
              <a:cxnLst>
                <a:cxn ang="0">
                  <a:pos x="70" y="0"/>
                </a:cxn>
                <a:cxn ang="0">
                  <a:pos x="65" y="2"/>
                </a:cxn>
                <a:cxn ang="0">
                  <a:pos x="61" y="5"/>
                </a:cxn>
                <a:cxn ang="0">
                  <a:pos x="49" y="3"/>
                </a:cxn>
                <a:cxn ang="0">
                  <a:pos x="34" y="3"/>
                </a:cxn>
                <a:cxn ang="0">
                  <a:pos x="33" y="3"/>
                </a:cxn>
                <a:cxn ang="0">
                  <a:pos x="23" y="8"/>
                </a:cxn>
                <a:cxn ang="0">
                  <a:pos x="18" y="11"/>
                </a:cxn>
                <a:cxn ang="0">
                  <a:pos x="10" y="12"/>
                </a:cxn>
                <a:cxn ang="0">
                  <a:pos x="6" y="19"/>
                </a:cxn>
                <a:cxn ang="0">
                  <a:pos x="3" y="23"/>
                </a:cxn>
                <a:cxn ang="0">
                  <a:pos x="0" y="29"/>
                </a:cxn>
                <a:cxn ang="0">
                  <a:pos x="0" y="29"/>
                </a:cxn>
                <a:cxn ang="0">
                  <a:pos x="6" y="39"/>
                </a:cxn>
                <a:cxn ang="0">
                  <a:pos x="14" y="42"/>
                </a:cxn>
                <a:cxn ang="0">
                  <a:pos x="25" y="45"/>
                </a:cxn>
                <a:cxn ang="0">
                  <a:pos x="13" y="46"/>
                </a:cxn>
                <a:cxn ang="0">
                  <a:pos x="15" y="56"/>
                </a:cxn>
                <a:cxn ang="0">
                  <a:pos x="21" y="64"/>
                </a:cxn>
                <a:cxn ang="0">
                  <a:pos x="31" y="69"/>
                </a:cxn>
                <a:cxn ang="0">
                  <a:pos x="29" y="57"/>
                </a:cxn>
                <a:cxn ang="0">
                  <a:pos x="37" y="57"/>
                </a:cxn>
                <a:cxn ang="0">
                  <a:pos x="32" y="53"/>
                </a:cxn>
                <a:cxn ang="0">
                  <a:pos x="36" y="50"/>
                </a:cxn>
                <a:cxn ang="0">
                  <a:pos x="44" y="49"/>
                </a:cxn>
                <a:cxn ang="0">
                  <a:pos x="40" y="40"/>
                </a:cxn>
                <a:cxn ang="0">
                  <a:pos x="31" y="41"/>
                </a:cxn>
                <a:cxn ang="0">
                  <a:pos x="35" y="35"/>
                </a:cxn>
                <a:cxn ang="0">
                  <a:pos x="26" y="22"/>
                </a:cxn>
                <a:cxn ang="0">
                  <a:pos x="31" y="19"/>
                </a:cxn>
                <a:cxn ang="0">
                  <a:pos x="40" y="20"/>
                </a:cxn>
                <a:cxn ang="0">
                  <a:pos x="43" y="12"/>
                </a:cxn>
                <a:cxn ang="0">
                  <a:pos x="49" y="14"/>
                </a:cxn>
                <a:cxn ang="0">
                  <a:pos x="58" y="10"/>
                </a:cxn>
                <a:cxn ang="0">
                  <a:pos x="65" y="13"/>
                </a:cxn>
                <a:cxn ang="0">
                  <a:pos x="68" y="9"/>
                </a:cxn>
                <a:cxn ang="0">
                  <a:pos x="71" y="4"/>
                </a:cxn>
                <a:cxn ang="0">
                  <a:pos x="70" y="0"/>
                </a:cxn>
                <a:cxn ang="0">
                  <a:pos x="61" y="84"/>
                </a:cxn>
                <a:cxn ang="0">
                  <a:pos x="43" y="82"/>
                </a:cxn>
                <a:cxn ang="0">
                  <a:pos x="36" y="85"/>
                </a:cxn>
                <a:cxn ang="0">
                  <a:pos x="53" y="89"/>
                </a:cxn>
                <a:cxn ang="0">
                  <a:pos x="68" y="84"/>
                </a:cxn>
                <a:cxn ang="0">
                  <a:pos x="61" y="84"/>
                </a:cxn>
              </a:cxnLst>
              <a:rect l="0" t="0" r="r" b="b"/>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1" name="Freeform 128"/>
            <p:cNvSpPr/>
            <p:nvPr/>
          </p:nvSpPr>
          <p:spPr bwMode="auto">
            <a:xfrm>
              <a:off x="4811622" y="3302090"/>
              <a:ext cx="50221" cy="33017"/>
            </a:xfrm>
            <a:custGeom>
              <a:avLst/>
              <a:gdLst/>
              <a:ahLst/>
              <a:cxnLst>
                <a:cxn ang="0">
                  <a:pos x="20" y="11"/>
                </a:cxn>
                <a:cxn ang="0">
                  <a:pos x="26" y="4"/>
                </a:cxn>
                <a:cxn ang="0">
                  <a:pos x="25" y="2"/>
                </a:cxn>
                <a:cxn ang="0">
                  <a:pos x="9" y="7"/>
                </a:cxn>
                <a:cxn ang="0">
                  <a:pos x="4" y="15"/>
                </a:cxn>
                <a:cxn ang="0">
                  <a:pos x="20" y="11"/>
                </a:cxn>
              </a:cxnLst>
              <a:rect l="0" t="0" r="r" b="b"/>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2" name="Freeform 129"/>
            <p:cNvSpPr/>
            <p:nvPr/>
          </p:nvSpPr>
          <p:spPr bwMode="auto">
            <a:xfrm>
              <a:off x="3721127" y="2451142"/>
              <a:ext cx="209490" cy="111058"/>
            </a:xfrm>
            <a:custGeom>
              <a:avLst/>
              <a:gdLst/>
              <a:ahLst/>
              <a:cxnLst>
                <a:cxn ang="0">
                  <a:pos x="102" y="44"/>
                </a:cxn>
                <a:cxn ang="0">
                  <a:pos x="111" y="36"/>
                </a:cxn>
                <a:cxn ang="0">
                  <a:pos x="120" y="28"/>
                </a:cxn>
                <a:cxn ang="0">
                  <a:pos x="114" y="19"/>
                </a:cxn>
                <a:cxn ang="0">
                  <a:pos x="108" y="13"/>
                </a:cxn>
                <a:cxn ang="0">
                  <a:pos x="106" y="6"/>
                </a:cxn>
                <a:cxn ang="0">
                  <a:pos x="98" y="7"/>
                </a:cxn>
                <a:cxn ang="0">
                  <a:pos x="87" y="2"/>
                </a:cxn>
                <a:cxn ang="0">
                  <a:pos x="86" y="8"/>
                </a:cxn>
                <a:cxn ang="0">
                  <a:pos x="79" y="9"/>
                </a:cxn>
                <a:cxn ang="0">
                  <a:pos x="75" y="9"/>
                </a:cxn>
                <a:cxn ang="0">
                  <a:pos x="68" y="10"/>
                </a:cxn>
                <a:cxn ang="0">
                  <a:pos x="62" y="8"/>
                </a:cxn>
                <a:cxn ang="0">
                  <a:pos x="55" y="13"/>
                </a:cxn>
                <a:cxn ang="0">
                  <a:pos x="50" y="11"/>
                </a:cxn>
                <a:cxn ang="0">
                  <a:pos x="45" y="14"/>
                </a:cxn>
                <a:cxn ang="0">
                  <a:pos x="44" y="20"/>
                </a:cxn>
                <a:cxn ang="0">
                  <a:pos x="36" y="23"/>
                </a:cxn>
                <a:cxn ang="0">
                  <a:pos x="33" y="14"/>
                </a:cxn>
                <a:cxn ang="0">
                  <a:pos x="16" y="3"/>
                </a:cxn>
                <a:cxn ang="0">
                  <a:pos x="18" y="9"/>
                </a:cxn>
                <a:cxn ang="0">
                  <a:pos x="14" y="9"/>
                </a:cxn>
                <a:cxn ang="0">
                  <a:pos x="6" y="11"/>
                </a:cxn>
                <a:cxn ang="0">
                  <a:pos x="1" y="19"/>
                </a:cxn>
                <a:cxn ang="0">
                  <a:pos x="12" y="22"/>
                </a:cxn>
                <a:cxn ang="0">
                  <a:pos x="25" y="22"/>
                </a:cxn>
                <a:cxn ang="0">
                  <a:pos x="23" y="27"/>
                </a:cxn>
                <a:cxn ang="0">
                  <a:pos x="17" y="30"/>
                </a:cxn>
                <a:cxn ang="0">
                  <a:pos x="4" y="34"/>
                </a:cxn>
                <a:cxn ang="0">
                  <a:pos x="21" y="34"/>
                </a:cxn>
                <a:cxn ang="0">
                  <a:pos x="25" y="38"/>
                </a:cxn>
                <a:cxn ang="0">
                  <a:pos x="28" y="42"/>
                </a:cxn>
                <a:cxn ang="0">
                  <a:pos x="24" y="47"/>
                </a:cxn>
                <a:cxn ang="0">
                  <a:pos x="19" y="51"/>
                </a:cxn>
                <a:cxn ang="0">
                  <a:pos x="33" y="50"/>
                </a:cxn>
                <a:cxn ang="0">
                  <a:pos x="53" y="59"/>
                </a:cxn>
                <a:cxn ang="0">
                  <a:pos x="73" y="54"/>
                </a:cxn>
                <a:cxn ang="0">
                  <a:pos x="87" y="49"/>
                </a:cxn>
                <a:cxn ang="0">
                  <a:pos x="102" y="44"/>
                </a:cxn>
              </a:cxnLst>
              <a:rect l="0" t="0" r="r" b="b"/>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3" name="Freeform 130"/>
            <p:cNvSpPr/>
            <p:nvPr/>
          </p:nvSpPr>
          <p:spPr bwMode="auto">
            <a:xfrm>
              <a:off x="3990881" y="2808330"/>
              <a:ext cx="88962" cy="102054"/>
            </a:xfrm>
            <a:custGeom>
              <a:avLst/>
              <a:gdLst/>
              <a:ahLst/>
              <a:cxnLst>
                <a:cxn ang="0">
                  <a:pos x="45" y="17"/>
                </a:cxn>
                <a:cxn ang="0">
                  <a:pos x="42" y="14"/>
                </a:cxn>
                <a:cxn ang="0">
                  <a:pos x="35" y="16"/>
                </a:cxn>
                <a:cxn ang="0">
                  <a:pos x="28" y="15"/>
                </a:cxn>
                <a:cxn ang="0">
                  <a:pos x="31" y="8"/>
                </a:cxn>
                <a:cxn ang="0">
                  <a:pos x="34" y="2"/>
                </a:cxn>
                <a:cxn ang="0">
                  <a:pos x="32" y="1"/>
                </a:cxn>
                <a:cxn ang="0">
                  <a:pos x="21" y="4"/>
                </a:cxn>
                <a:cxn ang="0">
                  <a:pos x="26" y="9"/>
                </a:cxn>
                <a:cxn ang="0">
                  <a:pos x="17" y="14"/>
                </a:cxn>
                <a:cxn ang="0">
                  <a:pos x="5" y="14"/>
                </a:cxn>
                <a:cxn ang="0">
                  <a:pos x="6" y="22"/>
                </a:cxn>
                <a:cxn ang="0">
                  <a:pos x="12" y="30"/>
                </a:cxn>
                <a:cxn ang="0">
                  <a:pos x="9" y="40"/>
                </a:cxn>
                <a:cxn ang="0">
                  <a:pos x="1" y="47"/>
                </a:cxn>
                <a:cxn ang="0">
                  <a:pos x="12" y="56"/>
                </a:cxn>
                <a:cxn ang="0">
                  <a:pos x="32" y="48"/>
                </a:cxn>
                <a:cxn ang="0">
                  <a:pos x="46" y="45"/>
                </a:cxn>
                <a:cxn ang="0">
                  <a:pos x="46" y="19"/>
                </a:cxn>
                <a:cxn ang="0">
                  <a:pos x="45" y="17"/>
                </a:cxn>
              </a:cxnLst>
              <a:rect l="0" t="0" r="r" b="b"/>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4" name="Freeform 131"/>
            <p:cNvSpPr>
              <a:spLocks noEditPoints="1"/>
            </p:cNvSpPr>
            <p:nvPr/>
          </p:nvSpPr>
          <p:spPr bwMode="auto">
            <a:xfrm>
              <a:off x="4033927" y="2640241"/>
              <a:ext cx="198011" cy="315166"/>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5" name="Freeform 132"/>
            <p:cNvSpPr>
              <a:spLocks noEditPoints="1"/>
            </p:cNvSpPr>
            <p:nvPr/>
          </p:nvSpPr>
          <p:spPr bwMode="auto">
            <a:xfrm>
              <a:off x="4033927" y="2640241"/>
              <a:ext cx="198011" cy="315166"/>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6" name="Freeform 133"/>
            <p:cNvSpPr>
              <a:spLocks noEditPoints="1"/>
            </p:cNvSpPr>
            <p:nvPr/>
          </p:nvSpPr>
          <p:spPr bwMode="auto">
            <a:xfrm>
              <a:off x="4352466" y="2731790"/>
              <a:ext cx="93267" cy="93049"/>
            </a:xfrm>
            <a:custGeom>
              <a:avLst/>
              <a:gdLst/>
              <a:ahLst/>
              <a:cxnLst>
                <a:cxn ang="0">
                  <a:pos x="27" y="20"/>
                </a:cxn>
                <a:cxn ang="0">
                  <a:pos x="27" y="12"/>
                </a:cxn>
                <a:cxn ang="0">
                  <a:pos x="28" y="2"/>
                </a:cxn>
                <a:cxn ang="0">
                  <a:pos x="20" y="7"/>
                </a:cxn>
                <a:cxn ang="0">
                  <a:pos x="13" y="10"/>
                </a:cxn>
                <a:cxn ang="0">
                  <a:pos x="14" y="15"/>
                </a:cxn>
                <a:cxn ang="0">
                  <a:pos x="7" y="12"/>
                </a:cxn>
                <a:cxn ang="0">
                  <a:pos x="2" y="20"/>
                </a:cxn>
                <a:cxn ang="0">
                  <a:pos x="2" y="33"/>
                </a:cxn>
                <a:cxn ang="0">
                  <a:pos x="6" y="43"/>
                </a:cxn>
                <a:cxn ang="0">
                  <a:pos x="8" y="48"/>
                </a:cxn>
                <a:cxn ang="0">
                  <a:pos x="18" y="49"/>
                </a:cxn>
                <a:cxn ang="0">
                  <a:pos x="22" y="48"/>
                </a:cxn>
                <a:cxn ang="0">
                  <a:pos x="18" y="42"/>
                </a:cxn>
                <a:cxn ang="0">
                  <a:pos x="24" y="44"/>
                </a:cxn>
                <a:cxn ang="0">
                  <a:pos x="32" y="43"/>
                </a:cxn>
                <a:cxn ang="0">
                  <a:pos x="28" y="36"/>
                </a:cxn>
                <a:cxn ang="0">
                  <a:pos x="22" y="36"/>
                </a:cxn>
                <a:cxn ang="0">
                  <a:pos x="26" y="29"/>
                </a:cxn>
                <a:cxn ang="0">
                  <a:pos x="33" y="25"/>
                </a:cxn>
                <a:cxn ang="0">
                  <a:pos x="27" y="20"/>
                </a:cxn>
                <a:cxn ang="0">
                  <a:pos x="53" y="30"/>
                </a:cxn>
                <a:cxn ang="0">
                  <a:pos x="49" y="32"/>
                </a:cxn>
                <a:cxn ang="0">
                  <a:pos x="45" y="30"/>
                </a:cxn>
                <a:cxn ang="0">
                  <a:pos x="38" y="33"/>
                </a:cxn>
                <a:cxn ang="0">
                  <a:pos x="42" y="43"/>
                </a:cxn>
                <a:cxn ang="0">
                  <a:pos x="39" y="46"/>
                </a:cxn>
                <a:cxn ang="0">
                  <a:pos x="42" y="51"/>
                </a:cxn>
                <a:cxn ang="0">
                  <a:pos x="50" y="42"/>
                </a:cxn>
                <a:cxn ang="0">
                  <a:pos x="53" y="30"/>
                </a:cxn>
              </a:cxnLst>
              <a:rect l="0" t="0" r="r" b="b"/>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7" name="Freeform 134"/>
            <p:cNvSpPr>
              <a:spLocks noEditPoints="1"/>
            </p:cNvSpPr>
            <p:nvPr/>
          </p:nvSpPr>
          <p:spPr bwMode="auto">
            <a:xfrm>
              <a:off x="4417035" y="2359595"/>
              <a:ext cx="241057" cy="445735"/>
            </a:xfrm>
            <a:custGeom>
              <a:avLst/>
              <a:gdLst/>
              <a:ahLst/>
              <a:cxnLst>
                <a:cxn ang="0">
                  <a:pos x="137" y="53"/>
                </a:cxn>
                <a:cxn ang="0">
                  <a:pos x="135" y="33"/>
                </a:cxn>
                <a:cxn ang="0">
                  <a:pos x="118" y="12"/>
                </a:cxn>
                <a:cxn ang="0">
                  <a:pos x="98" y="11"/>
                </a:cxn>
                <a:cxn ang="0">
                  <a:pos x="79" y="11"/>
                </a:cxn>
                <a:cxn ang="0">
                  <a:pos x="68" y="23"/>
                </a:cxn>
                <a:cxn ang="0">
                  <a:pos x="56" y="37"/>
                </a:cxn>
                <a:cxn ang="0">
                  <a:pos x="47" y="51"/>
                </a:cxn>
                <a:cxn ang="0">
                  <a:pos x="37" y="60"/>
                </a:cxn>
                <a:cxn ang="0">
                  <a:pos x="29" y="85"/>
                </a:cxn>
                <a:cxn ang="0">
                  <a:pos x="31" y="97"/>
                </a:cxn>
                <a:cxn ang="0">
                  <a:pos x="12" y="105"/>
                </a:cxn>
                <a:cxn ang="0">
                  <a:pos x="11" y="127"/>
                </a:cxn>
                <a:cxn ang="0">
                  <a:pos x="18" y="146"/>
                </a:cxn>
                <a:cxn ang="0">
                  <a:pos x="15" y="157"/>
                </a:cxn>
                <a:cxn ang="0">
                  <a:pos x="8" y="171"/>
                </a:cxn>
                <a:cxn ang="0">
                  <a:pos x="3" y="187"/>
                </a:cxn>
                <a:cxn ang="0">
                  <a:pos x="0" y="188"/>
                </a:cxn>
                <a:cxn ang="0">
                  <a:pos x="9" y="211"/>
                </a:cxn>
                <a:cxn ang="0">
                  <a:pos x="17" y="230"/>
                </a:cxn>
                <a:cxn ang="0">
                  <a:pos x="20" y="244"/>
                </a:cxn>
                <a:cxn ang="0">
                  <a:pos x="33" y="238"/>
                </a:cxn>
                <a:cxn ang="0">
                  <a:pos x="46" y="233"/>
                </a:cxn>
                <a:cxn ang="0">
                  <a:pos x="57" y="230"/>
                </a:cxn>
                <a:cxn ang="0">
                  <a:pos x="59" y="220"/>
                </a:cxn>
                <a:cxn ang="0">
                  <a:pos x="61" y="196"/>
                </a:cxn>
                <a:cxn ang="0">
                  <a:pos x="77" y="179"/>
                </a:cxn>
                <a:cxn ang="0">
                  <a:pos x="73" y="158"/>
                </a:cxn>
                <a:cxn ang="0">
                  <a:pos x="64" y="144"/>
                </a:cxn>
                <a:cxn ang="0">
                  <a:pos x="71" y="124"/>
                </a:cxn>
                <a:cxn ang="0">
                  <a:pos x="84" y="110"/>
                </a:cxn>
                <a:cxn ang="0">
                  <a:pos x="112" y="91"/>
                </a:cxn>
                <a:cxn ang="0">
                  <a:pos x="115" y="71"/>
                </a:cxn>
                <a:cxn ang="0">
                  <a:pos x="134" y="64"/>
                </a:cxn>
                <a:cxn ang="0">
                  <a:pos x="139" y="58"/>
                </a:cxn>
                <a:cxn ang="0">
                  <a:pos x="75" y="220"/>
                </a:cxn>
              </a:cxnLst>
              <a:rect l="0" t="0" r="r" b="b"/>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8" name="Freeform 135"/>
            <p:cNvSpPr>
              <a:spLocks noEditPoints="1"/>
            </p:cNvSpPr>
            <p:nvPr/>
          </p:nvSpPr>
          <p:spPr bwMode="auto">
            <a:xfrm>
              <a:off x="4615046" y="2673259"/>
              <a:ext cx="123398" cy="63034"/>
            </a:xfrm>
            <a:custGeom>
              <a:avLst/>
              <a:gdLst/>
              <a:ahLst/>
              <a:cxnLst>
                <a:cxn ang="0">
                  <a:pos x="66" y="10"/>
                </a:cxn>
                <a:cxn ang="0">
                  <a:pos x="69" y="2"/>
                </a:cxn>
                <a:cxn ang="0">
                  <a:pos x="66" y="4"/>
                </a:cxn>
                <a:cxn ang="0">
                  <a:pos x="45" y="1"/>
                </a:cxn>
                <a:cxn ang="0">
                  <a:pos x="24" y="6"/>
                </a:cxn>
                <a:cxn ang="0">
                  <a:pos x="17" y="12"/>
                </a:cxn>
                <a:cxn ang="0">
                  <a:pos x="19" y="19"/>
                </a:cxn>
                <a:cxn ang="0">
                  <a:pos x="26" y="23"/>
                </a:cxn>
                <a:cxn ang="0">
                  <a:pos x="28" y="28"/>
                </a:cxn>
                <a:cxn ang="0">
                  <a:pos x="28" y="28"/>
                </a:cxn>
                <a:cxn ang="0">
                  <a:pos x="40" y="28"/>
                </a:cxn>
                <a:cxn ang="0">
                  <a:pos x="52" y="34"/>
                </a:cxn>
                <a:cxn ang="0">
                  <a:pos x="62" y="35"/>
                </a:cxn>
                <a:cxn ang="0">
                  <a:pos x="63" y="32"/>
                </a:cxn>
                <a:cxn ang="0">
                  <a:pos x="66" y="28"/>
                </a:cxn>
                <a:cxn ang="0">
                  <a:pos x="63" y="22"/>
                </a:cxn>
                <a:cxn ang="0">
                  <a:pos x="63" y="16"/>
                </a:cxn>
                <a:cxn ang="0">
                  <a:pos x="66" y="10"/>
                </a:cxn>
                <a:cxn ang="0">
                  <a:pos x="7" y="18"/>
                </a:cxn>
                <a:cxn ang="0">
                  <a:pos x="3" y="28"/>
                </a:cxn>
                <a:cxn ang="0">
                  <a:pos x="15" y="20"/>
                </a:cxn>
                <a:cxn ang="0">
                  <a:pos x="7" y="18"/>
                </a:cxn>
                <a:cxn ang="0">
                  <a:pos x="12" y="13"/>
                </a:cxn>
                <a:cxn ang="0">
                  <a:pos x="5" y="14"/>
                </a:cxn>
                <a:cxn ang="0">
                  <a:pos x="12" y="13"/>
                </a:cxn>
              </a:cxnLst>
              <a:rect l="0" t="0" r="r" b="b"/>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9" name="Freeform 136"/>
            <p:cNvSpPr/>
            <p:nvPr/>
          </p:nvSpPr>
          <p:spPr bwMode="auto">
            <a:xfrm>
              <a:off x="4841754" y="3971441"/>
              <a:ext cx="156401" cy="199605"/>
            </a:xfrm>
            <a:custGeom>
              <a:avLst/>
              <a:gdLst/>
              <a:ahLst/>
              <a:cxnLst>
                <a:cxn ang="0">
                  <a:pos x="80" y="25"/>
                </a:cxn>
                <a:cxn ang="0">
                  <a:pos x="85" y="17"/>
                </a:cxn>
                <a:cxn ang="0">
                  <a:pos x="91" y="9"/>
                </a:cxn>
                <a:cxn ang="0">
                  <a:pos x="85" y="11"/>
                </a:cxn>
                <a:cxn ang="0">
                  <a:pos x="80" y="8"/>
                </a:cxn>
                <a:cxn ang="0">
                  <a:pos x="70" y="10"/>
                </a:cxn>
                <a:cxn ang="0">
                  <a:pos x="62" y="16"/>
                </a:cxn>
                <a:cxn ang="0">
                  <a:pos x="49" y="14"/>
                </a:cxn>
                <a:cxn ang="0">
                  <a:pos x="36" y="7"/>
                </a:cxn>
                <a:cxn ang="0">
                  <a:pos x="25" y="4"/>
                </a:cxn>
                <a:cxn ang="0">
                  <a:pos x="18" y="1"/>
                </a:cxn>
                <a:cxn ang="0">
                  <a:pos x="12" y="0"/>
                </a:cxn>
                <a:cxn ang="0">
                  <a:pos x="3" y="6"/>
                </a:cxn>
                <a:cxn ang="0">
                  <a:pos x="1" y="8"/>
                </a:cxn>
                <a:cxn ang="0">
                  <a:pos x="6" y="13"/>
                </a:cxn>
                <a:cxn ang="0">
                  <a:pos x="7" y="21"/>
                </a:cxn>
                <a:cxn ang="0">
                  <a:pos x="12" y="25"/>
                </a:cxn>
                <a:cxn ang="0">
                  <a:pos x="11" y="34"/>
                </a:cxn>
                <a:cxn ang="0">
                  <a:pos x="4" y="47"/>
                </a:cxn>
                <a:cxn ang="0">
                  <a:pos x="1" y="54"/>
                </a:cxn>
                <a:cxn ang="0">
                  <a:pos x="8" y="59"/>
                </a:cxn>
                <a:cxn ang="0">
                  <a:pos x="0" y="66"/>
                </a:cxn>
                <a:cxn ang="0">
                  <a:pos x="0" y="67"/>
                </a:cxn>
                <a:cxn ang="0">
                  <a:pos x="43" y="90"/>
                </a:cxn>
                <a:cxn ang="0">
                  <a:pos x="42" y="96"/>
                </a:cxn>
                <a:cxn ang="0">
                  <a:pos x="61" y="110"/>
                </a:cxn>
                <a:cxn ang="0">
                  <a:pos x="72" y="85"/>
                </a:cxn>
                <a:cxn ang="0">
                  <a:pos x="79" y="80"/>
                </a:cxn>
                <a:cxn ang="0">
                  <a:pos x="85" y="76"/>
                </a:cxn>
                <a:cxn ang="0">
                  <a:pos x="86" y="74"/>
                </a:cxn>
                <a:cxn ang="0">
                  <a:pos x="81" y="65"/>
                </a:cxn>
                <a:cxn ang="0">
                  <a:pos x="80" y="25"/>
                </a:cxn>
              </a:cxnLst>
              <a:rect l="0" t="0" r="r" b="b"/>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0" name="Freeform 137"/>
            <p:cNvSpPr/>
            <p:nvPr/>
          </p:nvSpPr>
          <p:spPr bwMode="auto">
            <a:xfrm>
              <a:off x="4755662" y="3986450"/>
              <a:ext cx="106180" cy="115561"/>
            </a:xfrm>
            <a:custGeom>
              <a:avLst/>
              <a:gdLst/>
              <a:ahLst/>
              <a:cxnLst>
                <a:cxn ang="0">
                  <a:pos x="57" y="13"/>
                </a:cxn>
                <a:cxn ang="0">
                  <a:pos x="56" y="5"/>
                </a:cxn>
                <a:cxn ang="0">
                  <a:pos x="51" y="0"/>
                </a:cxn>
                <a:cxn ang="0">
                  <a:pos x="47" y="4"/>
                </a:cxn>
                <a:cxn ang="0">
                  <a:pos x="40" y="4"/>
                </a:cxn>
                <a:cxn ang="0">
                  <a:pos x="32" y="7"/>
                </a:cxn>
                <a:cxn ang="0">
                  <a:pos x="25" y="5"/>
                </a:cxn>
                <a:cxn ang="0">
                  <a:pos x="17" y="7"/>
                </a:cxn>
                <a:cxn ang="0">
                  <a:pos x="16" y="17"/>
                </a:cxn>
                <a:cxn ang="0">
                  <a:pos x="19" y="22"/>
                </a:cxn>
                <a:cxn ang="0">
                  <a:pos x="16" y="28"/>
                </a:cxn>
                <a:cxn ang="0">
                  <a:pos x="11" y="31"/>
                </a:cxn>
                <a:cxn ang="0">
                  <a:pos x="7" y="38"/>
                </a:cxn>
                <a:cxn ang="0">
                  <a:pos x="4" y="46"/>
                </a:cxn>
                <a:cxn ang="0">
                  <a:pos x="2" y="55"/>
                </a:cxn>
                <a:cxn ang="0">
                  <a:pos x="0" y="63"/>
                </a:cxn>
                <a:cxn ang="0">
                  <a:pos x="6" y="62"/>
                </a:cxn>
                <a:cxn ang="0">
                  <a:pos x="18" y="59"/>
                </a:cxn>
                <a:cxn ang="0">
                  <a:pos x="27" y="58"/>
                </a:cxn>
                <a:cxn ang="0">
                  <a:pos x="36" y="46"/>
                </a:cxn>
                <a:cxn ang="0">
                  <a:pos x="51" y="46"/>
                </a:cxn>
                <a:cxn ang="0">
                  <a:pos x="54" y="39"/>
                </a:cxn>
                <a:cxn ang="0">
                  <a:pos x="61" y="26"/>
                </a:cxn>
                <a:cxn ang="0">
                  <a:pos x="62" y="17"/>
                </a:cxn>
                <a:cxn ang="0">
                  <a:pos x="57" y="13"/>
                </a:cxn>
              </a:cxnLst>
              <a:rect l="0" t="0" r="r" b="b"/>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1" name="Freeform 138"/>
            <p:cNvSpPr/>
            <p:nvPr/>
          </p:nvSpPr>
          <p:spPr bwMode="auto">
            <a:xfrm>
              <a:off x="5280821" y="3069467"/>
              <a:ext cx="345802" cy="208610"/>
            </a:xfrm>
            <a:custGeom>
              <a:avLst/>
              <a:gdLst/>
              <a:ahLst/>
              <a:cxnLst>
                <a:cxn ang="0">
                  <a:pos x="194" y="65"/>
                </a:cxn>
                <a:cxn ang="0">
                  <a:pos x="179" y="58"/>
                </a:cxn>
                <a:cxn ang="0">
                  <a:pos x="170" y="59"/>
                </a:cxn>
                <a:cxn ang="0">
                  <a:pos x="159" y="55"/>
                </a:cxn>
                <a:cxn ang="0">
                  <a:pos x="148" y="64"/>
                </a:cxn>
                <a:cxn ang="0">
                  <a:pos x="142" y="66"/>
                </a:cxn>
                <a:cxn ang="0">
                  <a:pos x="133" y="60"/>
                </a:cxn>
                <a:cxn ang="0">
                  <a:pos x="123" y="58"/>
                </a:cxn>
                <a:cxn ang="0">
                  <a:pos x="117" y="46"/>
                </a:cxn>
                <a:cxn ang="0">
                  <a:pos x="114" y="35"/>
                </a:cxn>
                <a:cxn ang="0">
                  <a:pos x="105" y="29"/>
                </a:cxn>
                <a:cxn ang="0">
                  <a:pos x="83" y="28"/>
                </a:cxn>
                <a:cxn ang="0">
                  <a:pos x="68" y="29"/>
                </a:cxn>
                <a:cxn ang="0">
                  <a:pos x="55" y="14"/>
                </a:cxn>
                <a:cxn ang="0">
                  <a:pos x="51" y="19"/>
                </a:cxn>
                <a:cxn ang="0">
                  <a:pos x="38" y="17"/>
                </a:cxn>
                <a:cxn ang="0">
                  <a:pos x="36" y="1"/>
                </a:cxn>
                <a:cxn ang="0">
                  <a:pos x="32" y="17"/>
                </a:cxn>
                <a:cxn ang="0">
                  <a:pos x="30" y="0"/>
                </a:cxn>
                <a:cxn ang="0">
                  <a:pos x="2" y="7"/>
                </a:cxn>
                <a:cxn ang="0">
                  <a:pos x="0" y="57"/>
                </a:cxn>
                <a:cxn ang="0">
                  <a:pos x="0" y="57"/>
                </a:cxn>
                <a:cxn ang="0">
                  <a:pos x="8" y="59"/>
                </a:cxn>
                <a:cxn ang="0">
                  <a:pos x="12" y="54"/>
                </a:cxn>
                <a:cxn ang="0">
                  <a:pos x="20" y="48"/>
                </a:cxn>
                <a:cxn ang="0">
                  <a:pos x="24" y="44"/>
                </a:cxn>
                <a:cxn ang="0">
                  <a:pos x="29" y="41"/>
                </a:cxn>
                <a:cxn ang="0">
                  <a:pos x="37" y="43"/>
                </a:cxn>
                <a:cxn ang="0">
                  <a:pos x="45" y="46"/>
                </a:cxn>
                <a:cxn ang="0">
                  <a:pos x="49" y="58"/>
                </a:cxn>
                <a:cxn ang="0">
                  <a:pos x="66" y="60"/>
                </a:cxn>
                <a:cxn ang="0">
                  <a:pos x="71" y="68"/>
                </a:cxn>
                <a:cxn ang="0">
                  <a:pos x="76" y="77"/>
                </a:cxn>
                <a:cxn ang="0">
                  <a:pos x="87" y="85"/>
                </a:cxn>
                <a:cxn ang="0">
                  <a:pos x="100" y="93"/>
                </a:cxn>
                <a:cxn ang="0">
                  <a:pos x="112" y="101"/>
                </a:cxn>
                <a:cxn ang="0">
                  <a:pos x="122" y="104"/>
                </a:cxn>
                <a:cxn ang="0">
                  <a:pos x="123" y="111"/>
                </a:cxn>
                <a:cxn ang="0">
                  <a:pos x="124" y="111"/>
                </a:cxn>
                <a:cxn ang="0">
                  <a:pos x="133" y="114"/>
                </a:cxn>
                <a:cxn ang="0">
                  <a:pos x="137" y="116"/>
                </a:cxn>
                <a:cxn ang="0">
                  <a:pos x="142" y="105"/>
                </a:cxn>
                <a:cxn ang="0">
                  <a:pos x="141" y="95"/>
                </a:cxn>
                <a:cxn ang="0">
                  <a:pos x="134" y="86"/>
                </a:cxn>
                <a:cxn ang="0">
                  <a:pos x="144" y="82"/>
                </a:cxn>
                <a:cxn ang="0">
                  <a:pos x="148" y="76"/>
                </a:cxn>
                <a:cxn ang="0">
                  <a:pos x="153" y="70"/>
                </a:cxn>
                <a:cxn ang="0">
                  <a:pos x="162" y="68"/>
                </a:cxn>
                <a:cxn ang="0">
                  <a:pos x="170" y="66"/>
                </a:cxn>
                <a:cxn ang="0">
                  <a:pos x="166" y="75"/>
                </a:cxn>
                <a:cxn ang="0">
                  <a:pos x="179" y="73"/>
                </a:cxn>
                <a:cxn ang="0">
                  <a:pos x="189" y="71"/>
                </a:cxn>
                <a:cxn ang="0">
                  <a:pos x="194" y="65"/>
                </a:cxn>
              </a:cxnLst>
              <a:rect l="0" t="0" r="r" b="b"/>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2" name="Freeform 139"/>
            <p:cNvSpPr>
              <a:spLocks noEditPoints="1"/>
            </p:cNvSpPr>
            <p:nvPr/>
          </p:nvSpPr>
          <p:spPr bwMode="auto">
            <a:xfrm>
              <a:off x="4292202" y="1889847"/>
              <a:ext cx="505071" cy="834439"/>
            </a:xfrm>
            <a:custGeom>
              <a:avLst/>
              <a:gdLst/>
              <a:ahLst/>
              <a:cxnLst>
                <a:cxn ang="0">
                  <a:pos x="276" y="242"/>
                </a:cxn>
                <a:cxn ang="0">
                  <a:pos x="277" y="228"/>
                </a:cxn>
                <a:cxn ang="0">
                  <a:pos x="261" y="226"/>
                </a:cxn>
                <a:cxn ang="0">
                  <a:pos x="243" y="225"/>
                </a:cxn>
                <a:cxn ang="0">
                  <a:pos x="234" y="224"/>
                </a:cxn>
                <a:cxn ang="0">
                  <a:pos x="216" y="228"/>
                </a:cxn>
                <a:cxn ang="0">
                  <a:pos x="202" y="243"/>
                </a:cxn>
                <a:cxn ang="0">
                  <a:pos x="202" y="226"/>
                </a:cxn>
                <a:cxn ang="0">
                  <a:pos x="182" y="238"/>
                </a:cxn>
                <a:cxn ang="0">
                  <a:pos x="174" y="242"/>
                </a:cxn>
                <a:cxn ang="0">
                  <a:pos x="165" y="240"/>
                </a:cxn>
                <a:cxn ang="0">
                  <a:pos x="150" y="251"/>
                </a:cxn>
                <a:cxn ang="0">
                  <a:pos x="139" y="260"/>
                </a:cxn>
                <a:cxn ang="0">
                  <a:pos x="129" y="265"/>
                </a:cxn>
                <a:cxn ang="0">
                  <a:pos x="112" y="269"/>
                </a:cxn>
                <a:cxn ang="0">
                  <a:pos x="105" y="279"/>
                </a:cxn>
                <a:cxn ang="0">
                  <a:pos x="129" y="279"/>
                </a:cxn>
                <a:cxn ang="0">
                  <a:pos x="111" y="292"/>
                </a:cxn>
                <a:cxn ang="0">
                  <a:pos x="86" y="319"/>
                </a:cxn>
                <a:cxn ang="0">
                  <a:pos x="70" y="341"/>
                </a:cxn>
                <a:cxn ang="0">
                  <a:pos x="56" y="361"/>
                </a:cxn>
                <a:cxn ang="0">
                  <a:pos x="36" y="374"/>
                </a:cxn>
                <a:cxn ang="0">
                  <a:pos x="16" y="387"/>
                </a:cxn>
                <a:cxn ang="0">
                  <a:pos x="6" y="404"/>
                </a:cxn>
                <a:cxn ang="0">
                  <a:pos x="2" y="425"/>
                </a:cxn>
                <a:cxn ang="0">
                  <a:pos x="12" y="432"/>
                </a:cxn>
                <a:cxn ang="0">
                  <a:pos x="10" y="440"/>
                </a:cxn>
                <a:cxn ang="0">
                  <a:pos x="20" y="458"/>
                </a:cxn>
                <a:cxn ang="0">
                  <a:pos x="65" y="436"/>
                </a:cxn>
                <a:cxn ang="0">
                  <a:pos x="78" y="440"/>
                </a:cxn>
                <a:cxn ang="0">
                  <a:pos x="86" y="412"/>
                </a:cxn>
                <a:cxn ang="0">
                  <a:pos x="83" y="376"/>
                </a:cxn>
                <a:cxn ang="0">
                  <a:pos x="103" y="351"/>
                </a:cxn>
                <a:cxn ang="0">
                  <a:pos x="117" y="318"/>
                </a:cxn>
                <a:cxn ang="0">
                  <a:pos x="131" y="289"/>
                </a:cxn>
                <a:cxn ang="0">
                  <a:pos x="163" y="273"/>
                </a:cxn>
                <a:cxn ang="0">
                  <a:pos x="185" y="258"/>
                </a:cxn>
                <a:cxn ang="0">
                  <a:pos x="225" y="270"/>
                </a:cxn>
                <a:cxn ang="0">
                  <a:pos x="250" y="243"/>
                </a:cxn>
                <a:cxn ang="0">
                  <a:pos x="276" y="255"/>
                </a:cxn>
                <a:cxn ang="0">
                  <a:pos x="81" y="34"/>
                </a:cxn>
                <a:cxn ang="0">
                  <a:pos x="108" y="49"/>
                </a:cxn>
                <a:cxn ang="0">
                  <a:pos x="129" y="54"/>
                </a:cxn>
                <a:cxn ang="0">
                  <a:pos x="131" y="69"/>
                </a:cxn>
                <a:cxn ang="0">
                  <a:pos x="111" y="87"/>
                </a:cxn>
                <a:cxn ang="0">
                  <a:pos x="133" y="96"/>
                </a:cxn>
                <a:cxn ang="0">
                  <a:pos x="160" y="52"/>
                </a:cxn>
                <a:cxn ang="0">
                  <a:pos x="181" y="63"/>
                </a:cxn>
                <a:cxn ang="0">
                  <a:pos x="210" y="75"/>
                </a:cxn>
                <a:cxn ang="0">
                  <a:pos x="201" y="60"/>
                </a:cxn>
                <a:cxn ang="0">
                  <a:pos x="176" y="39"/>
                </a:cxn>
                <a:cxn ang="0">
                  <a:pos x="150" y="26"/>
                </a:cxn>
                <a:cxn ang="0">
                  <a:pos x="126" y="12"/>
                </a:cxn>
                <a:cxn ang="0">
                  <a:pos x="117" y="26"/>
                </a:cxn>
                <a:cxn ang="0">
                  <a:pos x="93" y="24"/>
                </a:cxn>
                <a:cxn ang="0">
                  <a:pos x="78" y="19"/>
                </a:cxn>
                <a:cxn ang="0">
                  <a:pos x="71" y="54"/>
                </a:cxn>
                <a:cxn ang="0">
                  <a:pos x="71" y="54"/>
                </a:cxn>
                <a:cxn ang="0">
                  <a:pos x="167" y="27"/>
                </a:cxn>
                <a:cxn ang="0">
                  <a:pos x="234" y="25"/>
                </a:cxn>
                <a:cxn ang="0">
                  <a:pos x="204" y="10"/>
                </a:cxn>
                <a:cxn ang="0">
                  <a:pos x="177" y="8"/>
                </a:cxn>
                <a:cxn ang="0">
                  <a:pos x="158" y="10"/>
                </a:cxn>
              </a:cxnLst>
              <a:rect l="0" t="0" r="r" b="b"/>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3" name="Freeform 140"/>
            <p:cNvSpPr/>
            <p:nvPr/>
          </p:nvSpPr>
          <p:spPr bwMode="auto">
            <a:xfrm>
              <a:off x="7853530" y="2556197"/>
              <a:ext cx="66003" cy="25514"/>
            </a:xfrm>
            <a:custGeom>
              <a:avLst/>
              <a:gdLst/>
              <a:ahLst/>
              <a:cxnLst>
                <a:cxn ang="0">
                  <a:pos x="17" y="2"/>
                </a:cxn>
                <a:cxn ang="0">
                  <a:pos x="3" y="6"/>
                </a:cxn>
                <a:cxn ang="0">
                  <a:pos x="24" y="11"/>
                </a:cxn>
                <a:cxn ang="0">
                  <a:pos x="38" y="9"/>
                </a:cxn>
                <a:cxn ang="0">
                  <a:pos x="17" y="2"/>
                </a:cxn>
              </a:cxnLst>
              <a:rect l="0" t="0" r="r" b="b"/>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4" name="Freeform 141"/>
            <p:cNvSpPr>
              <a:spLocks noEditPoints="1"/>
            </p:cNvSpPr>
            <p:nvPr/>
          </p:nvSpPr>
          <p:spPr bwMode="auto">
            <a:xfrm>
              <a:off x="6698465" y="3070968"/>
              <a:ext cx="334323" cy="348183"/>
            </a:xfrm>
            <a:custGeom>
              <a:avLst/>
              <a:gdLst/>
              <a:ahLst/>
              <a:cxnLst>
                <a:cxn ang="0">
                  <a:pos x="171" y="24"/>
                </a:cxn>
                <a:cxn ang="0">
                  <a:pos x="139" y="9"/>
                </a:cxn>
                <a:cxn ang="0">
                  <a:pos x="135" y="31"/>
                </a:cxn>
                <a:cxn ang="0">
                  <a:pos x="121" y="41"/>
                </a:cxn>
                <a:cxn ang="0">
                  <a:pos x="119" y="57"/>
                </a:cxn>
                <a:cxn ang="0">
                  <a:pos x="131" y="53"/>
                </a:cxn>
                <a:cxn ang="0">
                  <a:pos x="134" y="44"/>
                </a:cxn>
                <a:cxn ang="0">
                  <a:pos x="158" y="45"/>
                </a:cxn>
                <a:cxn ang="0">
                  <a:pos x="180" y="32"/>
                </a:cxn>
                <a:cxn ang="0">
                  <a:pos x="182" y="21"/>
                </a:cxn>
                <a:cxn ang="0">
                  <a:pos x="119" y="82"/>
                </a:cxn>
                <a:cxn ang="0">
                  <a:pos x="106" y="108"/>
                </a:cxn>
                <a:cxn ang="0">
                  <a:pos x="89" y="112"/>
                </a:cxn>
                <a:cxn ang="0">
                  <a:pos x="73" y="132"/>
                </a:cxn>
                <a:cxn ang="0">
                  <a:pos x="53" y="136"/>
                </a:cxn>
                <a:cxn ang="0">
                  <a:pos x="19" y="150"/>
                </a:cxn>
                <a:cxn ang="0">
                  <a:pos x="31" y="154"/>
                </a:cxn>
                <a:cxn ang="0">
                  <a:pos x="64" y="157"/>
                </a:cxn>
                <a:cxn ang="0">
                  <a:pos x="81" y="149"/>
                </a:cxn>
                <a:cxn ang="0">
                  <a:pos x="99" y="146"/>
                </a:cxn>
                <a:cxn ang="0">
                  <a:pos x="114" y="140"/>
                </a:cxn>
                <a:cxn ang="0">
                  <a:pos x="128" y="122"/>
                </a:cxn>
                <a:cxn ang="0">
                  <a:pos x="141" y="93"/>
                </a:cxn>
                <a:cxn ang="0">
                  <a:pos x="121" y="67"/>
                </a:cxn>
                <a:cxn ang="0">
                  <a:pos x="37" y="156"/>
                </a:cxn>
                <a:cxn ang="0">
                  <a:pos x="42" y="168"/>
                </a:cxn>
                <a:cxn ang="0">
                  <a:pos x="59" y="155"/>
                </a:cxn>
                <a:cxn ang="0">
                  <a:pos x="25" y="166"/>
                </a:cxn>
                <a:cxn ang="0">
                  <a:pos x="7" y="163"/>
                </a:cxn>
                <a:cxn ang="0">
                  <a:pos x="8" y="168"/>
                </a:cxn>
                <a:cxn ang="0">
                  <a:pos x="14" y="193"/>
                </a:cxn>
                <a:cxn ang="0">
                  <a:pos x="25" y="166"/>
                </a:cxn>
              </a:cxnLst>
              <a:rect l="0" t="0" r="r" b="b"/>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5" name="Freeform 142"/>
            <p:cNvSpPr>
              <a:spLocks noEditPoints="1"/>
            </p:cNvSpPr>
            <p:nvPr/>
          </p:nvSpPr>
          <p:spPr bwMode="auto">
            <a:xfrm>
              <a:off x="5635233" y="2859357"/>
              <a:ext cx="1169413" cy="847946"/>
            </a:xfrm>
            <a:custGeom>
              <a:avLst/>
              <a:gdLst/>
              <a:ahLst/>
              <a:cxnLst>
                <a:cxn ang="0">
                  <a:pos x="643" y="87"/>
                </a:cxn>
                <a:cxn ang="0">
                  <a:pos x="610" y="63"/>
                </a:cxn>
                <a:cxn ang="0">
                  <a:pos x="583" y="26"/>
                </a:cxn>
                <a:cxn ang="0">
                  <a:pos x="544" y="1"/>
                </a:cxn>
                <a:cxn ang="0">
                  <a:pos x="517" y="21"/>
                </a:cxn>
                <a:cxn ang="0">
                  <a:pos x="495" y="54"/>
                </a:cxn>
                <a:cxn ang="0">
                  <a:pos x="461" y="73"/>
                </a:cxn>
                <a:cxn ang="0">
                  <a:pos x="482" y="86"/>
                </a:cxn>
                <a:cxn ang="0">
                  <a:pos x="481" y="105"/>
                </a:cxn>
                <a:cxn ang="0">
                  <a:pos x="422" y="126"/>
                </a:cxn>
                <a:cxn ang="0">
                  <a:pos x="380" y="162"/>
                </a:cxn>
                <a:cxn ang="0">
                  <a:pos x="315" y="166"/>
                </a:cxn>
                <a:cxn ang="0">
                  <a:pos x="241" y="156"/>
                </a:cxn>
                <a:cxn ang="0">
                  <a:pos x="210" y="125"/>
                </a:cxn>
                <a:cxn ang="0">
                  <a:pos x="182" y="90"/>
                </a:cxn>
                <a:cxn ang="0">
                  <a:pos x="153" y="65"/>
                </a:cxn>
                <a:cxn ang="0">
                  <a:pos x="137" y="76"/>
                </a:cxn>
                <a:cxn ang="0">
                  <a:pos x="111" y="96"/>
                </a:cxn>
                <a:cxn ang="0">
                  <a:pos x="88" y="121"/>
                </a:cxn>
                <a:cxn ang="0">
                  <a:pos x="78" y="150"/>
                </a:cxn>
                <a:cxn ang="0">
                  <a:pos x="52" y="175"/>
                </a:cxn>
                <a:cxn ang="0">
                  <a:pos x="19" y="186"/>
                </a:cxn>
                <a:cxn ang="0">
                  <a:pos x="0" y="200"/>
                </a:cxn>
                <a:cxn ang="0">
                  <a:pos x="15" y="232"/>
                </a:cxn>
                <a:cxn ang="0">
                  <a:pos x="39" y="254"/>
                </a:cxn>
                <a:cxn ang="0">
                  <a:pos x="59" y="247"/>
                </a:cxn>
                <a:cxn ang="0">
                  <a:pos x="56" y="276"/>
                </a:cxn>
                <a:cxn ang="0">
                  <a:pos x="56" y="304"/>
                </a:cxn>
                <a:cxn ang="0">
                  <a:pos x="77" y="322"/>
                </a:cxn>
                <a:cxn ang="0">
                  <a:pos x="138" y="347"/>
                </a:cxn>
                <a:cxn ang="0">
                  <a:pos x="162" y="353"/>
                </a:cxn>
                <a:cxn ang="0">
                  <a:pos x="183" y="347"/>
                </a:cxn>
                <a:cxn ang="0">
                  <a:pos x="210" y="340"/>
                </a:cxn>
                <a:cxn ang="0">
                  <a:pos x="243" y="340"/>
                </a:cxn>
                <a:cxn ang="0">
                  <a:pos x="261" y="352"/>
                </a:cxn>
                <a:cxn ang="0">
                  <a:pos x="256" y="395"/>
                </a:cxn>
                <a:cxn ang="0">
                  <a:pos x="274" y="419"/>
                </a:cxn>
                <a:cxn ang="0">
                  <a:pos x="298" y="430"/>
                </a:cxn>
                <a:cxn ang="0">
                  <a:pos x="316" y="412"/>
                </a:cxn>
                <a:cxn ang="0">
                  <a:pos x="352" y="410"/>
                </a:cxn>
                <a:cxn ang="0">
                  <a:pos x="375" y="425"/>
                </a:cxn>
                <a:cxn ang="0">
                  <a:pos x="393" y="440"/>
                </a:cxn>
                <a:cxn ang="0">
                  <a:pos x="445" y="413"/>
                </a:cxn>
                <a:cxn ang="0">
                  <a:pos x="484" y="392"/>
                </a:cxn>
                <a:cxn ang="0">
                  <a:pos x="504" y="368"/>
                </a:cxn>
                <a:cxn ang="0">
                  <a:pos x="523" y="345"/>
                </a:cxn>
                <a:cxn ang="0">
                  <a:pos x="527" y="323"/>
                </a:cxn>
                <a:cxn ang="0">
                  <a:pos x="522" y="306"/>
                </a:cxn>
                <a:cxn ang="0">
                  <a:pos x="519" y="290"/>
                </a:cxn>
                <a:cxn ang="0">
                  <a:pos x="505" y="252"/>
                </a:cxn>
                <a:cxn ang="0">
                  <a:pos x="536" y="234"/>
                </a:cxn>
                <a:cxn ang="0">
                  <a:pos x="496" y="223"/>
                </a:cxn>
                <a:cxn ang="0">
                  <a:pos x="512" y="192"/>
                </a:cxn>
                <a:cxn ang="0">
                  <a:pos x="529" y="208"/>
                </a:cxn>
                <a:cxn ang="0">
                  <a:pos x="580" y="179"/>
                </a:cxn>
                <a:cxn ang="0">
                  <a:pos x="606" y="168"/>
                </a:cxn>
                <a:cxn ang="0">
                  <a:pos x="633" y="157"/>
                </a:cxn>
                <a:cxn ang="0">
                  <a:pos x="636" y="127"/>
                </a:cxn>
                <a:cxn ang="0">
                  <a:pos x="667" y="107"/>
                </a:cxn>
                <a:cxn ang="0">
                  <a:pos x="516" y="418"/>
                </a:cxn>
                <a:cxn ang="0">
                  <a:pos x="380" y="460"/>
                </a:cxn>
              </a:cxnLst>
              <a:rect l="0" t="0" r="r" b="b"/>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6" name="Freeform 143"/>
            <p:cNvSpPr>
              <a:spLocks noEditPoints="1"/>
            </p:cNvSpPr>
            <p:nvPr/>
          </p:nvSpPr>
          <p:spPr bwMode="auto">
            <a:xfrm>
              <a:off x="6455974" y="3690793"/>
              <a:ext cx="187967" cy="276145"/>
            </a:xfrm>
            <a:custGeom>
              <a:avLst/>
              <a:gdLst/>
              <a:ahLst/>
              <a:cxnLst>
                <a:cxn ang="0">
                  <a:pos x="58" y="59"/>
                </a:cxn>
                <a:cxn ang="0">
                  <a:pos x="72" y="69"/>
                </a:cxn>
                <a:cxn ang="0">
                  <a:pos x="75" y="79"/>
                </a:cxn>
                <a:cxn ang="0">
                  <a:pos x="80" y="84"/>
                </a:cxn>
                <a:cxn ang="0">
                  <a:pos x="85" y="98"/>
                </a:cxn>
                <a:cxn ang="0">
                  <a:pos x="89" y="95"/>
                </a:cxn>
                <a:cxn ang="0">
                  <a:pos x="94" y="88"/>
                </a:cxn>
                <a:cxn ang="0">
                  <a:pos x="91" y="75"/>
                </a:cxn>
                <a:cxn ang="0">
                  <a:pos x="78" y="66"/>
                </a:cxn>
                <a:cxn ang="0">
                  <a:pos x="71" y="56"/>
                </a:cxn>
                <a:cxn ang="0">
                  <a:pos x="55" y="53"/>
                </a:cxn>
                <a:cxn ang="0">
                  <a:pos x="49" y="43"/>
                </a:cxn>
                <a:cxn ang="0">
                  <a:pos x="57" y="27"/>
                </a:cxn>
                <a:cxn ang="0">
                  <a:pos x="56" y="8"/>
                </a:cxn>
                <a:cxn ang="0">
                  <a:pos x="54" y="4"/>
                </a:cxn>
                <a:cxn ang="0">
                  <a:pos x="38" y="3"/>
                </a:cxn>
                <a:cxn ang="0">
                  <a:pos x="36" y="29"/>
                </a:cxn>
                <a:cxn ang="0">
                  <a:pos x="30" y="28"/>
                </a:cxn>
                <a:cxn ang="0">
                  <a:pos x="33" y="43"/>
                </a:cxn>
                <a:cxn ang="0">
                  <a:pos x="36" y="52"/>
                </a:cxn>
                <a:cxn ang="0">
                  <a:pos x="48" y="56"/>
                </a:cxn>
                <a:cxn ang="0">
                  <a:pos x="58" y="59"/>
                </a:cxn>
                <a:cxn ang="0">
                  <a:pos x="37" y="62"/>
                </a:cxn>
                <a:cxn ang="0">
                  <a:pos x="47" y="74"/>
                </a:cxn>
                <a:cxn ang="0">
                  <a:pos x="37" y="62"/>
                </a:cxn>
                <a:cxn ang="0">
                  <a:pos x="55" y="94"/>
                </a:cxn>
                <a:cxn ang="0">
                  <a:pos x="61" y="91"/>
                </a:cxn>
                <a:cxn ang="0">
                  <a:pos x="62" y="100"/>
                </a:cxn>
                <a:cxn ang="0">
                  <a:pos x="64" y="112"/>
                </a:cxn>
                <a:cxn ang="0">
                  <a:pos x="76" y="94"/>
                </a:cxn>
                <a:cxn ang="0">
                  <a:pos x="72" y="92"/>
                </a:cxn>
                <a:cxn ang="0">
                  <a:pos x="55" y="79"/>
                </a:cxn>
                <a:cxn ang="0">
                  <a:pos x="55" y="94"/>
                </a:cxn>
                <a:cxn ang="0">
                  <a:pos x="16" y="101"/>
                </a:cxn>
                <a:cxn ang="0">
                  <a:pos x="2" y="119"/>
                </a:cxn>
                <a:cxn ang="0">
                  <a:pos x="22" y="100"/>
                </a:cxn>
                <a:cxn ang="0">
                  <a:pos x="25" y="88"/>
                </a:cxn>
                <a:cxn ang="0">
                  <a:pos x="16" y="101"/>
                </a:cxn>
                <a:cxn ang="0">
                  <a:pos x="75" y="107"/>
                </a:cxn>
                <a:cxn ang="0">
                  <a:pos x="84" y="102"/>
                </a:cxn>
                <a:cxn ang="0">
                  <a:pos x="75" y="107"/>
                </a:cxn>
                <a:cxn ang="0">
                  <a:pos x="105" y="133"/>
                </a:cxn>
                <a:cxn ang="0">
                  <a:pos x="103" y="108"/>
                </a:cxn>
                <a:cxn ang="0">
                  <a:pos x="95" y="108"/>
                </a:cxn>
                <a:cxn ang="0">
                  <a:pos x="88" y="114"/>
                </a:cxn>
                <a:cxn ang="0">
                  <a:pos x="82" y="119"/>
                </a:cxn>
                <a:cxn ang="0">
                  <a:pos x="72" y="116"/>
                </a:cxn>
                <a:cxn ang="0">
                  <a:pos x="59" y="124"/>
                </a:cxn>
                <a:cxn ang="0">
                  <a:pos x="54" y="136"/>
                </a:cxn>
                <a:cxn ang="0">
                  <a:pos x="64" y="130"/>
                </a:cxn>
                <a:cxn ang="0">
                  <a:pos x="73" y="127"/>
                </a:cxn>
                <a:cxn ang="0">
                  <a:pos x="82" y="147"/>
                </a:cxn>
                <a:cxn ang="0">
                  <a:pos x="94" y="153"/>
                </a:cxn>
                <a:cxn ang="0">
                  <a:pos x="93" y="138"/>
                </a:cxn>
                <a:cxn ang="0">
                  <a:pos x="105" y="133"/>
                </a:cxn>
              </a:cxnLst>
              <a:rect l="0" t="0" r="r" b="b"/>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7" name="Freeform 144"/>
            <p:cNvSpPr>
              <a:spLocks noEditPoints="1"/>
            </p:cNvSpPr>
            <p:nvPr/>
          </p:nvSpPr>
          <p:spPr bwMode="auto">
            <a:xfrm>
              <a:off x="6922303" y="4135027"/>
              <a:ext cx="246796" cy="163587"/>
            </a:xfrm>
            <a:custGeom>
              <a:avLst/>
              <a:gdLst/>
              <a:ahLst/>
              <a:cxnLst>
                <a:cxn ang="0">
                  <a:pos x="102" y="84"/>
                </a:cxn>
                <a:cxn ang="0">
                  <a:pos x="94" y="76"/>
                </a:cxn>
                <a:cxn ang="0">
                  <a:pos x="83" y="71"/>
                </a:cxn>
                <a:cxn ang="0">
                  <a:pos x="75" y="56"/>
                </a:cxn>
                <a:cxn ang="0">
                  <a:pos x="72" y="47"/>
                </a:cxn>
                <a:cxn ang="0">
                  <a:pos x="75" y="39"/>
                </a:cxn>
                <a:cxn ang="0">
                  <a:pos x="52" y="27"/>
                </a:cxn>
                <a:cxn ang="0">
                  <a:pos x="8" y="3"/>
                </a:cxn>
                <a:cxn ang="0">
                  <a:pos x="0" y="0"/>
                </a:cxn>
                <a:cxn ang="0">
                  <a:pos x="0" y="71"/>
                </a:cxn>
                <a:cxn ang="0">
                  <a:pos x="12" y="75"/>
                </a:cxn>
                <a:cxn ang="0">
                  <a:pos x="25" y="68"/>
                </a:cxn>
                <a:cxn ang="0">
                  <a:pos x="32" y="59"/>
                </a:cxn>
                <a:cxn ang="0">
                  <a:pos x="56" y="65"/>
                </a:cxn>
                <a:cxn ang="0">
                  <a:pos x="80" y="87"/>
                </a:cxn>
                <a:cxn ang="0">
                  <a:pos x="104" y="91"/>
                </a:cxn>
                <a:cxn ang="0">
                  <a:pos x="102" y="84"/>
                </a:cxn>
                <a:cxn ang="0">
                  <a:pos x="121" y="25"/>
                </a:cxn>
                <a:cxn ang="0">
                  <a:pos x="108" y="33"/>
                </a:cxn>
                <a:cxn ang="0">
                  <a:pos x="84" y="34"/>
                </a:cxn>
                <a:cxn ang="0">
                  <a:pos x="102" y="42"/>
                </a:cxn>
                <a:cxn ang="0">
                  <a:pos x="125" y="30"/>
                </a:cxn>
                <a:cxn ang="0">
                  <a:pos x="129" y="20"/>
                </a:cxn>
                <a:cxn ang="0">
                  <a:pos x="121" y="25"/>
                </a:cxn>
                <a:cxn ang="0">
                  <a:pos x="133" y="12"/>
                </a:cxn>
                <a:cxn ang="0">
                  <a:pos x="129" y="13"/>
                </a:cxn>
                <a:cxn ang="0">
                  <a:pos x="136" y="23"/>
                </a:cxn>
                <a:cxn ang="0">
                  <a:pos x="133" y="12"/>
                </a:cxn>
              </a:cxnLst>
              <a:rect l="0" t="0" r="r" b="b"/>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8" name="Freeform 145"/>
            <p:cNvSpPr/>
            <p:nvPr/>
          </p:nvSpPr>
          <p:spPr bwMode="auto">
            <a:xfrm>
              <a:off x="5745717" y="3878393"/>
              <a:ext cx="41611" cy="84044"/>
            </a:xfrm>
            <a:custGeom>
              <a:avLst/>
              <a:gdLst/>
              <a:ahLst/>
              <a:cxnLst>
                <a:cxn ang="0">
                  <a:pos x="5" y="0"/>
                </a:cxn>
                <a:cxn ang="0">
                  <a:pos x="1" y="11"/>
                </a:cxn>
                <a:cxn ang="0">
                  <a:pos x="1" y="26"/>
                </a:cxn>
                <a:cxn ang="0">
                  <a:pos x="6" y="43"/>
                </a:cxn>
                <a:cxn ang="0">
                  <a:pos x="24" y="27"/>
                </a:cxn>
                <a:cxn ang="0">
                  <a:pos x="5" y="0"/>
                </a:cxn>
              </a:cxnLst>
              <a:rect l="0" t="0" r="r" b="b"/>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9" name="Freeform 146"/>
            <p:cNvSpPr/>
            <p:nvPr/>
          </p:nvSpPr>
          <p:spPr bwMode="auto">
            <a:xfrm>
              <a:off x="5019676" y="4313622"/>
              <a:ext cx="144922" cy="300158"/>
            </a:xfrm>
            <a:custGeom>
              <a:avLst/>
              <a:gdLst/>
              <a:ahLst/>
              <a:cxnLst>
                <a:cxn ang="0">
                  <a:pos x="71" y="5"/>
                </a:cxn>
                <a:cxn ang="0">
                  <a:pos x="67" y="9"/>
                </a:cxn>
                <a:cxn ang="0">
                  <a:pos x="65" y="17"/>
                </a:cxn>
                <a:cxn ang="0">
                  <a:pos x="59" y="22"/>
                </a:cxn>
                <a:cxn ang="0">
                  <a:pos x="53" y="27"/>
                </a:cxn>
                <a:cxn ang="0">
                  <a:pos x="53" y="33"/>
                </a:cxn>
                <a:cxn ang="0">
                  <a:pos x="44" y="40"/>
                </a:cxn>
                <a:cxn ang="0">
                  <a:pos x="29" y="48"/>
                </a:cxn>
                <a:cxn ang="0">
                  <a:pos x="14" y="50"/>
                </a:cxn>
                <a:cxn ang="0">
                  <a:pos x="10" y="65"/>
                </a:cxn>
                <a:cxn ang="0">
                  <a:pos x="11" y="86"/>
                </a:cxn>
                <a:cxn ang="0">
                  <a:pos x="8" y="109"/>
                </a:cxn>
                <a:cxn ang="0">
                  <a:pos x="4" y="136"/>
                </a:cxn>
                <a:cxn ang="0">
                  <a:pos x="11" y="157"/>
                </a:cxn>
                <a:cxn ang="0">
                  <a:pos x="31" y="162"/>
                </a:cxn>
                <a:cxn ang="0">
                  <a:pos x="43" y="158"/>
                </a:cxn>
                <a:cxn ang="0">
                  <a:pos x="59" y="110"/>
                </a:cxn>
                <a:cxn ang="0">
                  <a:pos x="72" y="66"/>
                </a:cxn>
                <a:cxn ang="0">
                  <a:pos x="74" y="54"/>
                </a:cxn>
                <a:cxn ang="0">
                  <a:pos x="77" y="47"/>
                </a:cxn>
                <a:cxn ang="0">
                  <a:pos x="83" y="45"/>
                </a:cxn>
                <a:cxn ang="0">
                  <a:pos x="79" y="24"/>
                </a:cxn>
                <a:cxn ang="0">
                  <a:pos x="71" y="5"/>
                </a:cxn>
              </a:cxnLst>
              <a:rect l="0" t="0" r="r" b="b"/>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0" name="Freeform 147"/>
            <p:cNvSpPr>
              <a:spLocks noEditPoints="1"/>
            </p:cNvSpPr>
            <p:nvPr/>
          </p:nvSpPr>
          <p:spPr bwMode="auto">
            <a:xfrm>
              <a:off x="5013937" y="3678787"/>
              <a:ext cx="233883" cy="148579"/>
            </a:xfrm>
            <a:custGeom>
              <a:avLst/>
              <a:gdLst/>
              <a:ahLst/>
              <a:cxnLst>
                <a:cxn ang="0">
                  <a:pos x="95" y="3"/>
                </a:cxn>
                <a:cxn ang="0">
                  <a:pos x="73" y="4"/>
                </a:cxn>
                <a:cxn ang="0">
                  <a:pos x="56" y="19"/>
                </a:cxn>
                <a:cxn ang="0">
                  <a:pos x="48" y="22"/>
                </a:cxn>
                <a:cxn ang="0">
                  <a:pos x="32" y="20"/>
                </a:cxn>
                <a:cxn ang="0">
                  <a:pos x="18" y="19"/>
                </a:cxn>
                <a:cxn ang="0">
                  <a:pos x="10" y="17"/>
                </a:cxn>
                <a:cxn ang="0">
                  <a:pos x="5" y="21"/>
                </a:cxn>
                <a:cxn ang="0">
                  <a:pos x="6" y="28"/>
                </a:cxn>
                <a:cxn ang="0">
                  <a:pos x="0" y="30"/>
                </a:cxn>
                <a:cxn ang="0">
                  <a:pos x="1" y="37"/>
                </a:cxn>
                <a:cxn ang="0">
                  <a:pos x="5" y="55"/>
                </a:cxn>
                <a:cxn ang="0">
                  <a:pos x="9" y="72"/>
                </a:cxn>
                <a:cxn ang="0">
                  <a:pos x="29" y="70"/>
                </a:cxn>
                <a:cxn ang="0">
                  <a:pos x="44" y="65"/>
                </a:cxn>
                <a:cxn ang="0">
                  <a:pos x="56" y="59"/>
                </a:cxn>
                <a:cxn ang="0">
                  <a:pos x="67" y="57"/>
                </a:cxn>
                <a:cxn ang="0">
                  <a:pos x="76" y="51"/>
                </a:cxn>
                <a:cxn ang="0">
                  <a:pos x="100" y="43"/>
                </a:cxn>
                <a:cxn ang="0">
                  <a:pos x="111" y="32"/>
                </a:cxn>
                <a:cxn ang="0">
                  <a:pos x="120" y="28"/>
                </a:cxn>
                <a:cxn ang="0">
                  <a:pos x="106" y="0"/>
                </a:cxn>
                <a:cxn ang="0">
                  <a:pos x="95" y="3"/>
                </a:cxn>
                <a:cxn ang="0">
                  <a:pos x="123" y="78"/>
                </a:cxn>
                <a:cxn ang="0">
                  <a:pos x="134" y="76"/>
                </a:cxn>
                <a:cxn ang="0">
                  <a:pos x="123" y="78"/>
                </a:cxn>
              </a:cxnLst>
              <a:rect l="0" t="0" r="r" b="b"/>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1" name="Freeform 148"/>
            <p:cNvSpPr>
              <a:spLocks noEditPoints="1"/>
            </p:cNvSpPr>
            <p:nvPr/>
          </p:nvSpPr>
          <p:spPr bwMode="auto">
            <a:xfrm>
              <a:off x="7190623" y="4189055"/>
              <a:ext cx="157835" cy="118562"/>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2" name="Freeform 149"/>
            <p:cNvSpPr>
              <a:spLocks noEditPoints="1"/>
            </p:cNvSpPr>
            <p:nvPr/>
          </p:nvSpPr>
          <p:spPr bwMode="auto">
            <a:xfrm>
              <a:off x="7190623" y="4189055"/>
              <a:ext cx="157835" cy="118562"/>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3" name="Freeform 150"/>
            <p:cNvSpPr>
              <a:spLocks noEditPoints="1"/>
            </p:cNvSpPr>
            <p:nvPr/>
          </p:nvSpPr>
          <p:spPr bwMode="auto">
            <a:xfrm>
              <a:off x="6371316" y="4297112"/>
              <a:ext cx="799219" cy="744391"/>
            </a:xfrm>
            <a:custGeom>
              <a:avLst/>
              <a:gdLst/>
              <a:ahLst/>
              <a:cxnLst>
                <a:cxn ang="0">
                  <a:pos x="457" y="180"/>
                </a:cxn>
                <a:cxn ang="0">
                  <a:pos x="438" y="160"/>
                </a:cxn>
                <a:cxn ang="0">
                  <a:pos x="424" y="139"/>
                </a:cxn>
                <a:cxn ang="0">
                  <a:pos x="410" y="124"/>
                </a:cxn>
                <a:cxn ang="0">
                  <a:pos x="378" y="93"/>
                </a:cxn>
                <a:cxn ang="0">
                  <a:pos x="367" y="53"/>
                </a:cxn>
                <a:cxn ang="0">
                  <a:pos x="347" y="33"/>
                </a:cxn>
                <a:cxn ang="0">
                  <a:pos x="329" y="10"/>
                </a:cxn>
                <a:cxn ang="0">
                  <a:pos x="324" y="51"/>
                </a:cxn>
                <a:cxn ang="0">
                  <a:pos x="297" y="76"/>
                </a:cxn>
                <a:cxn ang="0">
                  <a:pos x="265" y="59"/>
                </a:cxn>
                <a:cxn ang="0">
                  <a:pos x="259" y="35"/>
                </a:cxn>
                <a:cxn ang="0">
                  <a:pos x="268" y="17"/>
                </a:cxn>
                <a:cxn ang="0">
                  <a:pos x="251" y="19"/>
                </a:cxn>
                <a:cxn ang="0">
                  <a:pos x="222" y="13"/>
                </a:cxn>
                <a:cxn ang="0">
                  <a:pos x="194" y="32"/>
                </a:cxn>
                <a:cxn ang="0">
                  <a:pos x="184" y="51"/>
                </a:cxn>
                <a:cxn ang="0">
                  <a:pos x="167" y="44"/>
                </a:cxn>
                <a:cxn ang="0">
                  <a:pos x="147" y="46"/>
                </a:cxn>
                <a:cxn ang="0">
                  <a:pos x="131" y="55"/>
                </a:cxn>
                <a:cxn ang="0">
                  <a:pos x="123" y="73"/>
                </a:cxn>
                <a:cxn ang="0">
                  <a:pos x="106" y="75"/>
                </a:cxn>
                <a:cxn ang="0">
                  <a:pos x="69" y="110"/>
                </a:cxn>
                <a:cxn ang="0">
                  <a:pos x="34" y="121"/>
                </a:cxn>
                <a:cxn ang="0">
                  <a:pos x="13" y="130"/>
                </a:cxn>
                <a:cxn ang="0">
                  <a:pos x="6" y="169"/>
                </a:cxn>
                <a:cxn ang="0">
                  <a:pos x="9" y="187"/>
                </a:cxn>
                <a:cxn ang="0">
                  <a:pos x="22" y="227"/>
                </a:cxn>
                <a:cxn ang="0">
                  <a:pos x="23" y="277"/>
                </a:cxn>
                <a:cxn ang="0">
                  <a:pos x="56" y="294"/>
                </a:cxn>
                <a:cxn ang="0">
                  <a:pos x="104" y="280"/>
                </a:cxn>
                <a:cxn ang="0">
                  <a:pos x="157" y="260"/>
                </a:cxn>
                <a:cxn ang="0">
                  <a:pos x="219" y="256"/>
                </a:cxn>
                <a:cxn ang="0">
                  <a:pos x="240" y="268"/>
                </a:cxn>
                <a:cxn ang="0">
                  <a:pos x="262" y="287"/>
                </a:cxn>
                <a:cxn ang="0">
                  <a:pos x="278" y="285"/>
                </a:cxn>
                <a:cxn ang="0">
                  <a:pos x="288" y="289"/>
                </a:cxn>
                <a:cxn ang="0">
                  <a:pos x="304" y="317"/>
                </a:cxn>
                <a:cxn ang="0">
                  <a:pos x="344" y="344"/>
                </a:cxn>
                <a:cxn ang="0">
                  <a:pos x="365" y="341"/>
                </a:cxn>
                <a:cxn ang="0">
                  <a:pos x="379" y="348"/>
                </a:cxn>
                <a:cxn ang="0">
                  <a:pos x="419" y="330"/>
                </a:cxn>
                <a:cxn ang="0">
                  <a:pos x="443" y="266"/>
                </a:cxn>
                <a:cxn ang="0">
                  <a:pos x="458" y="228"/>
                </a:cxn>
                <a:cxn ang="0">
                  <a:pos x="210" y="11"/>
                </a:cxn>
                <a:cxn ang="0">
                  <a:pos x="266" y="307"/>
                </a:cxn>
                <a:cxn ang="0">
                  <a:pos x="379" y="376"/>
                </a:cxn>
                <a:cxn ang="0">
                  <a:pos x="380" y="411"/>
                </a:cxn>
                <a:cxn ang="0">
                  <a:pos x="395" y="402"/>
                </a:cxn>
                <a:cxn ang="0">
                  <a:pos x="379" y="376"/>
                </a:cxn>
              </a:cxnLst>
              <a:rect l="0" t="0" r="r" b="b"/>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4" name="Freeform 151"/>
            <p:cNvSpPr>
              <a:spLocks noEditPoints="1"/>
            </p:cNvSpPr>
            <p:nvPr/>
          </p:nvSpPr>
          <p:spPr bwMode="auto">
            <a:xfrm>
              <a:off x="7417331" y="4826891"/>
              <a:ext cx="243927" cy="303159"/>
            </a:xfrm>
            <a:custGeom>
              <a:avLst/>
              <a:gdLst/>
              <a:ahLst/>
              <a:cxnLst>
                <a:cxn ang="0">
                  <a:pos x="87" y="81"/>
                </a:cxn>
                <a:cxn ang="0">
                  <a:pos x="78" y="84"/>
                </a:cxn>
                <a:cxn ang="0">
                  <a:pos x="67" y="79"/>
                </a:cxn>
                <a:cxn ang="0">
                  <a:pos x="61" y="89"/>
                </a:cxn>
                <a:cxn ang="0">
                  <a:pos x="52" y="105"/>
                </a:cxn>
                <a:cxn ang="0">
                  <a:pos x="21" y="125"/>
                </a:cxn>
                <a:cxn ang="0">
                  <a:pos x="7" y="139"/>
                </a:cxn>
                <a:cxn ang="0">
                  <a:pos x="4" y="151"/>
                </a:cxn>
                <a:cxn ang="0">
                  <a:pos x="14" y="156"/>
                </a:cxn>
                <a:cxn ang="0">
                  <a:pos x="22" y="159"/>
                </a:cxn>
                <a:cxn ang="0">
                  <a:pos x="43" y="154"/>
                </a:cxn>
                <a:cxn ang="0">
                  <a:pos x="50" y="141"/>
                </a:cxn>
                <a:cxn ang="0">
                  <a:pos x="56" y="129"/>
                </a:cxn>
                <a:cxn ang="0">
                  <a:pos x="69" y="122"/>
                </a:cxn>
                <a:cxn ang="0">
                  <a:pos x="72" y="116"/>
                </a:cxn>
                <a:cxn ang="0">
                  <a:pos x="80" y="105"/>
                </a:cxn>
                <a:cxn ang="0">
                  <a:pos x="89" y="90"/>
                </a:cxn>
                <a:cxn ang="0">
                  <a:pos x="87" y="81"/>
                </a:cxn>
                <a:cxn ang="0">
                  <a:pos x="15" y="167"/>
                </a:cxn>
                <a:cxn ang="0">
                  <a:pos x="19" y="162"/>
                </a:cxn>
                <a:cxn ang="0">
                  <a:pos x="15" y="167"/>
                </a:cxn>
                <a:cxn ang="0">
                  <a:pos x="128" y="41"/>
                </a:cxn>
                <a:cxn ang="0">
                  <a:pos x="117" y="40"/>
                </a:cxn>
                <a:cxn ang="0">
                  <a:pos x="110" y="33"/>
                </a:cxn>
                <a:cxn ang="0">
                  <a:pos x="105" y="24"/>
                </a:cxn>
                <a:cxn ang="0">
                  <a:pos x="105" y="30"/>
                </a:cxn>
                <a:cxn ang="0">
                  <a:pos x="100" y="28"/>
                </a:cxn>
                <a:cxn ang="0">
                  <a:pos x="96" y="20"/>
                </a:cxn>
                <a:cxn ang="0">
                  <a:pos x="92" y="10"/>
                </a:cxn>
                <a:cxn ang="0">
                  <a:pos x="78" y="0"/>
                </a:cxn>
                <a:cxn ang="0">
                  <a:pos x="81" y="12"/>
                </a:cxn>
                <a:cxn ang="0">
                  <a:pos x="89" y="20"/>
                </a:cxn>
                <a:cxn ang="0">
                  <a:pos x="96" y="29"/>
                </a:cxn>
                <a:cxn ang="0">
                  <a:pos x="94" y="46"/>
                </a:cxn>
                <a:cxn ang="0">
                  <a:pos x="85" y="56"/>
                </a:cxn>
                <a:cxn ang="0">
                  <a:pos x="100" y="69"/>
                </a:cxn>
                <a:cxn ang="0">
                  <a:pos x="97" y="87"/>
                </a:cxn>
                <a:cxn ang="0">
                  <a:pos x="107" y="89"/>
                </a:cxn>
                <a:cxn ang="0">
                  <a:pos x="119" y="71"/>
                </a:cxn>
                <a:cxn ang="0">
                  <a:pos x="123" y="60"/>
                </a:cxn>
                <a:cxn ang="0">
                  <a:pos x="130" y="57"/>
                </a:cxn>
                <a:cxn ang="0">
                  <a:pos x="135" y="50"/>
                </a:cxn>
                <a:cxn ang="0">
                  <a:pos x="139" y="40"/>
                </a:cxn>
                <a:cxn ang="0">
                  <a:pos x="128" y="41"/>
                </a:cxn>
              </a:cxnLst>
              <a:rect l="0" t="0" r="r" b="b"/>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5" name="Freeform 152"/>
            <p:cNvSpPr>
              <a:spLocks noEditPoints="1"/>
            </p:cNvSpPr>
            <p:nvPr/>
          </p:nvSpPr>
          <p:spPr bwMode="auto">
            <a:xfrm>
              <a:off x="7631126" y="4414174"/>
              <a:ext cx="53090" cy="51027"/>
            </a:xfrm>
            <a:custGeom>
              <a:avLst/>
              <a:gdLst/>
              <a:ahLst/>
              <a:cxnLst>
                <a:cxn ang="0">
                  <a:pos x="4" y="24"/>
                </a:cxn>
                <a:cxn ang="0">
                  <a:pos x="17" y="20"/>
                </a:cxn>
                <a:cxn ang="0">
                  <a:pos x="4" y="24"/>
                </a:cxn>
                <a:cxn ang="0">
                  <a:pos x="20" y="10"/>
                </a:cxn>
                <a:cxn ang="0">
                  <a:pos x="31" y="4"/>
                </a:cxn>
                <a:cxn ang="0">
                  <a:pos x="20" y="10"/>
                </a:cxn>
              </a:cxnLst>
              <a:rect l="0" t="0" r="r" b="b"/>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6" name="Freeform 153"/>
            <p:cNvSpPr/>
            <p:nvPr/>
          </p:nvSpPr>
          <p:spPr bwMode="auto">
            <a:xfrm>
              <a:off x="5213383" y="3141505"/>
              <a:ext cx="279798" cy="184597"/>
            </a:xfrm>
            <a:custGeom>
              <a:avLst/>
              <a:gdLst/>
              <a:ahLst/>
              <a:cxnLst>
                <a:cxn ang="0">
                  <a:pos x="161" y="64"/>
                </a:cxn>
                <a:cxn ang="0">
                  <a:pos x="151" y="61"/>
                </a:cxn>
                <a:cxn ang="0">
                  <a:pos x="139" y="53"/>
                </a:cxn>
                <a:cxn ang="0">
                  <a:pos x="126" y="45"/>
                </a:cxn>
                <a:cxn ang="0">
                  <a:pos x="115" y="37"/>
                </a:cxn>
                <a:cxn ang="0">
                  <a:pos x="110" y="28"/>
                </a:cxn>
                <a:cxn ang="0">
                  <a:pos x="105" y="20"/>
                </a:cxn>
                <a:cxn ang="0">
                  <a:pos x="88" y="18"/>
                </a:cxn>
                <a:cxn ang="0">
                  <a:pos x="84" y="6"/>
                </a:cxn>
                <a:cxn ang="0">
                  <a:pos x="76" y="3"/>
                </a:cxn>
                <a:cxn ang="0">
                  <a:pos x="68" y="1"/>
                </a:cxn>
                <a:cxn ang="0">
                  <a:pos x="63" y="4"/>
                </a:cxn>
                <a:cxn ang="0">
                  <a:pos x="59" y="8"/>
                </a:cxn>
                <a:cxn ang="0">
                  <a:pos x="51" y="14"/>
                </a:cxn>
                <a:cxn ang="0">
                  <a:pos x="47" y="19"/>
                </a:cxn>
                <a:cxn ang="0">
                  <a:pos x="39" y="17"/>
                </a:cxn>
                <a:cxn ang="0">
                  <a:pos x="31" y="15"/>
                </a:cxn>
                <a:cxn ang="0">
                  <a:pos x="17" y="5"/>
                </a:cxn>
                <a:cxn ang="0">
                  <a:pos x="6" y="11"/>
                </a:cxn>
                <a:cxn ang="0">
                  <a:pos x="11" y="9"/>
                </a:cxn>
                <a:cxn ang="0">
                  <a:pos x="20" y="19"/>
                </a:cxn>
                <a:cxn ang="0">
                  <a:pos x="25" y="26"/>
                </a:cxn>
                <a:cxn ang="0">
                  <a:pos x="14" y="28"/>
                </a:cxn>
                <a:cxn ang="0">
                  <a:pos x="3" y="28"/>
                </a:cxn>
                <a:cxn ang="0">
                  <a:pos x="6" y="38"/>
                </a:cxn>
                <a:cxn ang="0">
                  <a:pos x="6" y="45"/>
                </a:cxn>
                <a:cxn ang="0">
                  <a:pos x="13" y="47"/>
                </a:cxn>
                <a:cxn ang="0">
                  <a:pos x="15" y="56"/>
                </a:cxn>
                <a:cxn ang="0">
                  <a:pos x="15" y="71"/>
                </a:cxn>
                <a:cxn ang="0">
                  <a:pos x="24" y="70"/>
                </a:cxn>
                <a:cxn ang="0">
                  <a:pos x="34" y="63"/>
                </a:cxn>
                <a:cxn ang="0">
                  <a:pos x="42" y="62"/>
                </a:cxn>
                <a:cxn ang="0">
                  <a:pos x="55" y="62"/>
                </a:cxn>
                <a:cxn ang="0">
                  <a:pos x="64" y="66"/>
                </a:cxn>
                <a:cxn ang="0">
                  <a:pos x="69" y="68"/>
                </a:cxn>
                <a:cxn ang="0">
                  <a:pos x="79" y="71"/>
                </a:cxn>
                <a:cxn ang="0">
                  <a:pos x="84" y="75"/>
                </a:cxn>
                <a:cxn ang="0">
                  <a:pos x="91" y="82"/>
                </a:cxn>
                <a:cxn ang="0">
                  <a:pos x="99" y="83"/>
                </a:cxn>
                <a:cxn ang="0">
                  <a:pos x="101" y="97"/>
                </a:cxn>
                <a:cxn ang="0">
                  <a:pos x="104" y="96"/>
                </a:cxn>
                <a:cxn ang="0">
                  <a:pos x="112" y="99"/>
                </a:cxn>
                <a:cxn ang="0">
                  <a:pos x="122" y="95"/>
                </a:cxn>
                <a:cxn ang="0">
                  <a:pos x="138" y="86"/>
                </a:cxn>
                <a:cxn ang="0">
                  <a:pos x="144" y="75"/>
                </a:cxn>
                <a:cxn ang="0">
                  <a:pos x="153" y="69"/>
                </a:cxn>
                <a:cxn ang="0">
                  <a:pos x="162" y="71"/>
                </a:cxn>
                <a:cxn ang="0">
                  <a:pos x="161" y="64"/>
                </a:cxn>
              </a:cxnLst>
              <a:rect l="0" t="0" r="r" b="b"/>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7" name="Freeform 154"/>
            <p:cNvSpPr/>
            <p:nvPr/>
          </p:nvSpPr>
          <p:spPr bwMode="auto">
            <a:xfrm>
              <a:off x="5044070" y="3207540"/>
              <a:ext cx="384543" cy="340679"/>
            </a:xfrm>
            <a:custGeom>
              <a:avLst/>
              <a:gdLst/>
              <a:ahLst/>
              <a:cxnLst>
                <a:cxn ang="0">
                  <a:pos x="217" y="162"/>
                </a:cxn>
                <a:cxn ang="0">
                  <a:pos x="212" y="150"/>
                </a:cxn>
                <a:cxn ang="0">
                  <a:pos x="200" y="140"/>
                </a:cxn>
                <a:cxn ang="0">
                  <a:pos x="192" y="130"/>
                </a:cxn>
                <a:cxn ang="0">
                  <a:pos x="204" y="114"/>
                </a:cxn>
                <a:cxn ang="0">
                  <a:pos x="193" y="108"/>
                </a:cxn>
                <a:cxn ang="0">
                  <a:pos x="191" y="95"/>
                </a:cxn>
                <a:cxn ang="0">
                  <a:pos x="191" y="83"/>
                </a:cxn>
                <a:cxn ang="0">
                  <a:pos x="192" y="74"/>
                </a:cxn>
                <a:cxn ang="0">
                  <a:pos x="197" y="65"/>
                </a:cxn>
                <a:cxn ang="0">
                  <a:pos x="199" y="60"/>
                </a:cxn>
                <a:cxn ang="0">
                  <a:pos x="197" y="46"/>
                </a:cxn>
                <a:cxn ang="0">
                  <a:pos x="189" y="45"/>
                </a:cxn>
                <a:cxn ang="0">
                  <a:pos x="182" y="38"/>
                </a:cxn>
                <a:cxn ang="0">
                  <a:pos x="177" y="34"/>
                </a:cxn>
                <a:cxn ang="0">
                  <a:pos x="167" y="31"/>
                </a:cxn>
                <a:cxn ang="0">
                  <a:pos x="162" y="29"/>
                </a:cxn>
                <a:cxn ang="0">
                  <a:pos x="153" y="25"/>
                </a:cxn>
                <a:cxn ang="0">
                  <a:pos x="140" y="25"/>
                </a:cxn>
                <a:cxn ang="0">
                  <a:pos x="132" y="26"/>
                </a:cxn>
                <a:cxn ang="0">
                  <a:pos x="122" y="33"/>
                </a:cxn>
                <a:cxn ang="0">
                  <a:pos x="113" y="34"/>
                </a:cxn>
                <a:cxn ang="0">
                  <a:pos x="113" y="40"/>
                </a:cxn>
                <a:cxn ang="0">
                  <a:pos x="88" y="46"/>
                </a:cxn>
                <a:cxn ang="0">
                  <a:pos x="68" y="33"/>
                </a:cxn>
                <a:cxn ang="0">
                  <a:pos x="54" y="20"/>
                </a:cxn>
                <a:cxn ang="0">
                  <a:pos x="46" y="14"/>
                </a:cxn>
                <a:cxn ang="0">
                  <a:pos x="44" y="4"/>
                </a:cxn>
                <a:cxn ang="0">
                  <a:pos x="21" y="14"/>
                </a:cxn>
                <a:cxn ang="0">
                  <a:pos x="13" y="9"/>
                </a:cxn>
                <a:cxn ang="0">
                  <a:pos x="7" y="1"/>
                </a:cxn>
                <a:cxn ang="0">
                  <a:pos x="3" y="6"/>
                </a:cxn>
                <a:cxn ang="0">
                  <a:pos x="3" y="16"/>
                </a:cxn>
                <a:cxn ang="0">
                  <a:pos x="3" y="28"/>
                </a:cxn>
                <a:cxn ang="0">
                  <a:pos x="9" y="37"/>
                </a:cxn>
                <a:cxn ang="0">
                  <a:pos x="13" y="46"/>
                </a:cxn>
                <a:cxn ang="0">
                  <a:pos x="19" y="52"/>
                </a:cxn>
                <a:cxn ang="0">
                  <a:pos x="23" y="56"/>
                </a:cxn>
                <a:cxn ang="0">
                  <a:pos x="22" y="63"/>
                </a:cxn>
                <a:cxn ang="0">
                  <a:pos x="17" y="72"/>
                </a:cxn>
                <a:cxn ang="0">
                  <a:pos x="19" y="82"/>
                </a:cxn>
                <a:cxn ang="0">
                  <a:pos x="24" y="88"/>
                </a:cxn>
                <a:cxn ang="0">
                  <a:pos x="37" y="97"/>
                </a:cxn>
                <a:cxn ang="0">
                  <a:pos x="42" y="103"/>
                </a:cxn>
                <a:cxn ang="0">
                  <a:pos x="41" y="111"/>
                </a:cxn>
                <a:cxn ang="0">
                  <a:pos x="45" y="119"/>
                </a:cxn>
                <a:cxn ang="0">
                  <a:pos x="51" y="127"/>
                </a:cxn>
                <a:cxn ang="0">
                  <a:pos x="54" y="127"/>
                </a:cxn>
                <a:cxn ang="0">
                  <a:pos x="59" y="126"/>
                </a:cxn>
                <a:cxn ang="0">
                  <a:pos x="67" y="125"/>
                </a:cxn>
                <a:cxn ang="0">
                  <a:pos x="79" y="143"/>
                </a:cxn>
                <a:cxn ang="0">
                  <a:pos x="85" y="153"/>
                </a:cxn>
                <a:cxn ang="0">
                  <a:pos x="99" y="160"/>
                </a:cxn>
                <a:cxn ang="0">
                  <a:pos x="125" y="170"/>
                </a:cxn>
                <a:cxn ang="0">
                  <a:pos x="143" y="165"/>
                </a:cxn>
                <a:cxn ang="0">
                  <a:pos x="151" y="180"/>
                </a:cxn>
                <a:cxn ang="0">
                  <a:pos x="191" y="187"/>
                </a:cxn>
                <a:cxn ang="0">
                  <a:pos x="202" y="188"/>
                </a:cxn>
                <a:cxn ang="0">
                  <a:pos x="202" y="185"/>
                </a:cxn>
                <a:cxn ang="0">
                  <a:pos x="209" y="174"/>
                </a:cxn>
                <a:cxn ang="0">
                  <a:pos x="220" y="171"/>
                </a:cxn>
                <a:cxn ang="0">
                  <a:pos x="217" y="162"/>
                </a:cxn>
              </a:cxnLst>
              <a:rect l="0" t="0" r="r" b="b"/>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8" name="Freeform 155"/>
            <p:cNvSpPr>
              <a:spLocks noEditPoints="1"/>
            </p:cNvSpPr>
            <p:nvPr/>
          </p:nvSpPr>
          <p:spPr bwMode="auto">
            <a:xfrm>
              <a:off x="5094290" y="2805329"/>
              <a:ext cx="792044" cy="390205"/>
            </a:xfrm>
            <a:custGeom>
              <a:avLst/>
              <a:gdLst/>
              <a:ahLst/>
              <a:cxnLst>
                <a:cxn ang="0">
                  <a:pos x="444" y="89"/>
                </a:cxn>
                <a:cxn ang="0">
                  <a:pos x="429" y="75"/>
                </a:cxn>
                <a:cxn ang="0">
                  <a:pos x="399" y="70"/>
                </a:cxn>
                <a:cxn ang="0">
                  <a:pos x="372" y="51"/>
                </a:cxn>
                <a:cxn ang="0">
                  <a:pos x="341" y="17"/>
                </a:cxn>
                <a:cxn ang="0">
                  <a:pos x="310" y="30"/>
                </a:cxn>
                <a:cxn ang="0">
                  <a:pos x="302" y="21"/>
                </a:cxn>
                <a:cxn ang="0">
                  <a:pos x="285" y="19"/>
                </a:cxn>
                <a:cxn ang="0">
                  <a:pos x="277" y="2"/>
                </a:cxn>
                <a:cxn ang="0">
                  <a:pos x="237" y="10"/>
                </a:cxn>
                <a:cxn ang="0">
                  <a:pos x="193" y="20"/>
                </a:cxn>
                <a:cxn ang="0">
                  <a:pos x="170" y="31"/>
                </a:cxn>
                <a:cxn ang="0">
                  <a:pos x="166" y="46"/>
                </a:cxn>
                <a:cxn ang="0">
                  <a:pos x="170" y="61"/>
                </a:cxn>
                <a:cxn ang="0">
                  <a:pos x="158" y="69"/>
                </a:cxn>
                <a:cxn ang="0">
                  <a:pos x="141" y="68"/>
                </a:cxn>
                <a:cxn ang="0">
                  <a:pos x="112" y="70"/>
                </a:cxn>
                <a:cxn ang="0">
                  <a:pos x="92" y="70"/>
                </a:cxn>
                <a:cxn ang="0">
                  <a:pos x="62" y="58"/>
                </a:cxn>
                <a:cxn ang="0">
                  <a:pos x="35" y="66"/>
                </a:cxn>
                <a:cxn ang="0">
                  <a:pos x="25" y="84"/>
                </a:cxn>
                <a:cxn ang="0">
                  <a:pos x="4" y="88"/>
                </a:cxn>
                <a:cxn ang="0">
                  <a:pos x="1" y="104"/>
                </a:cxn>
                <a:cxn ang="0">
                  <a:pos x="17" y="114"/>
                </a:cxn>
                <a:cxn ang="0">
                  <a:pos x="28" y="134"/>
                </a:cxn>
                <a:cxn ang="0">
                  <a:pos x="58" y="127"/>
                </a:cxn>
                <a:cxn ang="0">
                  <a:pos x="65" y="150"/>
                </a:cxn>
                <a:cxn ang="0">
                  <a:pos x="44" y="165"/>
                </a:cxn>
                <a:cxn ang="0">
                  <a:pos x="64" y="185"/>
                </a:cxn>
                <a:cxn ang="0">
                  <a:pos x="75" y="197"/>
                </a:cxn>
                <a:cxn ang="0">
                  <a:pos x="108" y="203"/>
                </a:cxn>
                <a:cxn ang="0">
                  <a:pos x="139" y="144"/>
                </a:cxn>
                <a:cxn ang="0">
                  <a:pos x="157" y="146"/>
                </a:cxn>
                <a:cxn ang="0">
                  <a:pos x="191" y="174"/>
                </a:cxn>
                <a:cxn ang="0">
                  <a:pos x="225" y="192"/>
                </a:cxn>
                <a:cxn ang="0">
                  <a:pos x="250" y="212"/>
                </a:cxn>
                <a:cxn ang="0">
                  <a:pos x="274" y="201"/>
                </a:cxn>
                <a:cxn ang="0">
                  <a:pos x="299" y="187"/>
                </a:cxn>
                <a:cxn ang="0">
                  <a:pos x="336" y="185"/>
                </a:cxn>
                <a:cxn ang="0">
                  <a:pos x="385" y="193"/>
                </a:cxn>
                <a:cxn ang="0">
                  <a:pos x="386" y="167"/>
                </a:cxn>
                <a:cxn ang="0">
                  <a:pos x="401" y="151"/>
                </a:cxn>
                <a:cxn ang="0">
                  <a:pos x="416" y="126"/>
                </a:cxn>
                <a:cxn ang="0">
                  <a:pos x="445" y="123"/>
                </a:cxn>
                <a:cxn ang="0">
                  <a:pos x="455" y="99"/>
                </a:cxn>
                <a:cxn ang="0">
                  <a:pos x="171" y="137"/>
                </a:cxn>
                <a:cxn ang="0">
                  <a:pos x="361" y="136"/>
                </a:cxn>
                <a:cxn ang="0">
                  <a:pos x="315" y="136"/>
                </a:cxn>
                <a:cxn ang="0">
                  <a:pos x="361" y="136"/>
                </a:cxn>
              </a:cxnLst>
              <a:rect l="0" t="0" r="r" b="b"/>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9" name="Freeform 156"/>
            <p:cNvSpPr>
              <a:spLocks noEditPoints="1"/>
            </p:cNvSpPr>
            <p:nvPr/>
          </p:nvSpPr>
          <p:spPr bwMode="auto">
            <a:xfrm>
              <a:off x="4572000" y="1844824"/>
              <a:ext cx="3327445" cy="1334202"/>
            </a:xfrm>
            <a:custGeom>
              <a:avLst/>
              <a:gdLst/>
              <a:ahLst/>
              <a:cxnLst>
                <a:cxn ang="0">
                  <a:pos x="814" y="12"/>
                </a:cxn>
                <a:cxn ang="0">
                  <a:pos x="840" y="45"/>
                </a:cxn>
                <a:cxn ang="0">
                  <a:pos x="912" y="61"/>
                </a:cxn>
                <a:cxn ang="0">
                  <a:pos x="822" y="28"/>
                </a:cxn>
                <a:cxn ang="0">
                  <a:pos x="1331" y="168"/>
                </a:cxn>
                <a:cxn ang="0">
                  <a:pos x="1358" y="198"/>
                </a:cxn>
                <a:cxn ang="0">
                  <a:pos x="1388" y="664"/>
                </a:cxn>
                <a:cxn ang="0">
                  <a:pos x="355" y="25"/>
                </a:cxn>
                <a:cxn ang="0">
                  <a:pos x="1886" y="330"/>
                </a:cxn>
                <a:cxn ang="0">
                  <a:pos x="1698" y="277"/>
                </a:cxn>
                <a:cxn ang="0">
                  <a:pos x="1580" y="268"/>
                </a:cxn>
                <a:cxn ang="0">
                  <a:pos x="1412" y="221"/>
                </a:cxn>
                <a:cxn ang="0">
                  <a:pos x="1319" y="241"/>
                </a:cxn>
                <a:cxn ang="0">
                  <a:pos x="1224" y="204"/>
                </a:cxn>
                <a:cxn ang="0">
                  <a:pos x="1101" y="196"/>
                </a:cxn>
                <a:cxn ang="0">
                  <a:pos x="989" y="193"/>
                </a:cxn>
                <a:cxn ang="0">
                  <a:pos x="1007" y="122"/>
                </a:cxn>
                <a:cxn ang="0">
                  <a:pos x="909" y="126"/>
                </a:cxn>
                <a:cxn ang="0">
                  <a:pos x="800" y="148"/>
                </a:cxn>
                <a:cxn ang="0">
                  <a:pos x="764" y="190"/>
                </a:cxn>
                <a:cxn ang="0">
                  <a:pos x="667" y="228"/>
                </a:cxn>
                <a:cxn ang="0">
                  <a:pos x="623" y="257"/>
                </a:cxn>
                <a:cxn ang="0">
                  <a:pos x="630" y="312"/>
                </a:cxn>
                <a:cxn ang="0">
                  <a:pos x="603" y="320"/>
                </a:cxn>
                <a:cxn ang="0">
                  <a:pos x="557" y="231"/>
                </a:cxn>
                <a:cxn ang="0">
                  <a:pos x="468" y="273"/>
                </a:cxn>
                <a:cxn ang="0">
                  <a:pos x="384" y="305"/>
                </a:cxn>
                <a:cxn ang="0">
                  <a:pos x="307" y="312"/>
                </a:cxn>
                <a:cxn ang="0">
                  <a:pos x="230" y="353"/>
                </a:cxn>
                <a:cxn ang="0">
                  <a:pos x="170" y="355"/>
                </a:cxn>
                <a:cxn ang="0">
                  <a:pos x="201" y="292"/>
                </a:cxn>
                <a:cxn ang="0">
                  <a:pos x="100" y="296"/>
                </a:cxn>
                <a:cxn ang="0">
                  <a:pos x="133" y="407"/>
                </a:cxn>
                <a:cxn ang="0">
                  <a:pos x="89" y="497"/>
                </a:cxn>
                <a:cxn ang="0">
                  <a:pos x="134" y="574"/>
                </a:cxn>
                <a:cxn ang="0">
                  <a:pos x="223" y="617"/>
                </a:cxn>
                <a:cxn ang="0">
                  <a:pos x="193" y="682"/>
                </a:cxn>
                <a:cxn ang="0">
                  <a:pos x="326" y="731"/>
                </a:cxn>
                <a:cxn ang="0">
                  <a:pos x="312" y="613"/>
                </a:cxn>
                <a:cxn ang="0">
                  <a:pos x="425" y="599"/>
                </a:cxn>
                <a:cxn ang="0">
                  <a:pos x="472" y="554"/>
                </a:cxn>
                <a:cxn ang="0">
                  <a:pos x="610" y="554"/>
                </a:cxn>
                <a:cxn ang="0">
                  <a:pos x="738" y="612"/>
                </a:cxn>
                <a:cxn ang="0">
                  <a:pos x="849" y="616"/>
                </a:cxn>
                <a:cxn ang="0">
                  <a:pos x="939" y="614"/>
                </a:cxn>
                <a:cxn ang="0">
                  <a:pos x="1099" y="622"/>
                </a:cxn>
                <a:cxn ang="0">
                  <a:pos x="1210" y="615"/>
                </a:cxn>
                <a:cxn ang="0">
                  <a:pos x="1251" y="689"/>
                </a:cxn>
                <a:cxn ang="0">
                  <a:pos x="1365" y="573"/>
                </a:cxn>
                <a:cxn ang="0">
                  <a:pos x="1310" y="530"/>
                </a:cxn>
                <a:cxn ang="0">
                  <a:pos x="1484" y="473"/>
                </a:cxn>
                <a:cxn ang="0">
                  <a:pos x="1584" y="440"/>
                </a:cxn>
                <a:cxn ang="0">
                  <a:pos x="1544" y="494"/>
                </a:cxn>
                <a:cxn ang="0">
                  <a:pos x="1607" y="521"/>
                </a:cxn>
                <a:cxn ang="0">
                  <a:pos x="1697" y="458"/>
                </a:cxn>
                <a:cxn ang="0">
                  <a:pos x="1766" y="373"/>
                </a:cxn>
                <a:cxn ang="0">
                  <a:pos x="1875" y="379"/>
                </a:cxn>
                <a:cxn ang="0">
                  <a:pos x="993" y="567"/>
                </a:cxn>
                <a:cxn ang="0">
                  <a:pos x="386" y="247"/>
                </a:cxn>
                <a:cxn ang="0">
                  <a:pos x="485" y="133"/>
                </a:cxn>
                <a:cxn ang="0">
                  <a:pos x="415" y="39"/>
                </a:cxn>
                <a:cxn ang="0">
                  <a:pos x="464" y="16"/>
                </a:cxn>
              </a:cxnLst>
              <a:rect l="0" t="0" r="r" b="b"/>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0" name="Freeform 158"/>
            <p:cNvSpPr/>
            <p:nvPr/>
          </p:nvSpPr>
          <p:spPr bwMode="auto">
            <a:xfrm>
              <a:off x="4431383" y="3957934"/>
              <a:ext cx="357281" cy="393207"/>
            </a:xfrm>
            <a:custGeom>
              <a:avLst/>
              <a:gdLst/>
              <a:ahLst/>
              <a:cxnLst>
                <a:cxn ang="0">
                  <a:pos x="184" y="102"/>
                </a:cxn>
                <a:cxn ang="0">
                  <a:pos x="184" y="95"/>
                </a:cxn>
                <a:cxn ang="0">
                  <a:pos x="181" y="91"/>
                </a:cxn>
                <a:cxn ang="0">
                  <a:pos x="186" y="81"/>
                </a:cxn>
                <a:cxn ang="0">
                  <a:pos x="189" y="71"/>
                </a:cxn>
                <a:cxn ang="0">
                  <a:pos x="194" y="54"/>
                </a:cxn>
                <a:cxn ang="0">
                  <a:pos x="203" y="44"/>
                </a:cxn>
                <a:cxn ang="0">
                  <a:pos x="203" y="33"/>
                </a:cxn>
                <a:cxn ang="0">
                  <a:pos x="204" y="23"/>
                </a:cxn>
                <a:cxn ang="0">
                  <a:pos x="185" y="13"/>
                </a:cxn>
                <a:cxn ang="0">
                  <a:pos x="172" y="13"/>
                </a:cxn>
                <a:cxn ang="0">
                  <a:pos x="164" y="4"/>
                </a:cxn>
                <a:cxn ang="0">
                  <a:pos x="156" y="6"/>
                </a:cxn>
                <a:cxn ang="0">
                  <a:pos x="134" y="6"/>
                </a:cxn>
                <a:cxn ang="0">
                  <a:pos x="114" y="9"/>
                </a:cxn>
                <a:cxn ang="0">
                  <a:pos x="89" y="13"/>
                </a:cxn>
                <a:cxn ang="0">
                  <a:pos x="68" y="16"/>
                </a:cxn>
                <a:cxn ang="0">
                  <a:pos x="66" y="35"/>
                </a:cxn>
                <a:cxn ang="0">
                  <a:pos x="53" y="71"/>
                </a:cxn>
                <a:cxn ang="0">
                  <a:pos x="43" y="102"/>
                </a:cxn>
                <a:cxn ang="0">
                  <a:pos x="32" y="117"/>
                </a:cxn>
                <a:cxn ang="0">
                  <a:pos x="18" y="117"/>
                </a:cxn>
                <a:cxn ang="0">
                  <a:pos x="0" y="121"/>
                </a:cxn>
                <a:cxn ang="0">
                  <a:pos x="4" y="135"/>
                </a:cxn>
                <a:cxn ang="0">
                  <a:pos x="47" y="132"/>
                </a:cxn>
                <a:cxn ang="0">
                  <a:pos x="53" y="150"/>
                </a:cxn>
                <a:cxn ang="0">
                  <a:pos x="76" y="155"/>
                </a:cxn>
                <a:cxn ang="0">
                  <a:pos x="89" y="145"/>
                </a:cxn>
                <a:cxn ang="0">
                  <a:pos x="102" y="149"/>
                </a:cxn>
                <a:cxn ang="0">
                  <a:pos x="103" y="174"/>
                </a:cxn>
                <a:cxn ang="0">
                  <a:pos x="108" y="192"/>
                </a:cxn>
                <a:cxn ang="0">
                  <a:pos x="124" y="188"/>
                </a:cxn>
                <a:cxn ang="0">
                  <a:pos x="130" y="191"/>
                </a:cxn>
                <a:cxn ang="0">
                  <a:pos x="140" y="193"/>
                </a:cxn>
                <a:cxn ang="0">
                  <a:pos x="153" y="201"/>
                </a:cxn>
                <a:cxn ang="0">
                  <a:pos x="162" y="198"/>
                </a:cxn>
                <a:cxn ang="0">
                  <a:pos x="177" y="206"/>
                </a:cxn>
                <a:cxn ang="0">
                  <a:pos x="189" y="216"/>
                </a:cxn>
                <a:cxn ang="0">
                  <a:pos x="190" y="203"/>
                </a:cxn>
                <a:cxn ang="0">
                  <a:pos x="175" y="196"/>
                </a:cxn>
                <a:cxn ang="0">
                  <a:pos x="178" y="173"/>
                </a:cxn>
                <a:cxn ang="0">
                  <a:pos x="182" y="160"/>
                </a:cxn>
                <a:cxn ang="0">
                  <a:pos x="196" y="157"/>
                </a:cxn>
                <a:cxn ang="0">
                  <a:pos x="189" y="144"/>
                </a:cxn>
              </a:cxnLst>
              <a:rect l="0" t="0" r="r" b="b"/>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1" name="Freeform 159"/>
            <p:cNvSpPr/>
            <p:nvPr/>
          </p:nvSpPr>
          <p:spPr bwMode="auto">
            <a:xfrm>
              <a:off x="4749923" y="4121521"/>
              <a:ext cx="31567" cy="43523"/>
            </a:xfrm>
            <a:custGeom>
              <a:avLst/>
              <a:gdLst/>
              <a:ahLst/>
              <a:cxnLst>
                <a:cxn ang="0">
                  <a:pos x="1" y="12"/>
                </a:cxn>
                <a:cxn ang="0">
                  <a:pos x="4" y="24"/>
                </a:cxn>
                <a:cxn ang="0">
                  <a:pos x="9" y="21"/>
                </a:cxn>
                <a:cxn ang="0">
                  <a:pos x="18" y="8"/>
                </a:cxn>
                <a:cxn ang="0">
                  <a:pos x="15" y="6"/>
                </a:cxn>
                <a:cxn ang="0">
                  <a:pos x="14" y="0"/>
                </a:cxn>
                <a:cxn ang="0">
                  <a:pos x="9" y="0"/>
                </a:cxn>
                <a:cxn ang="0">
                  <a:pos x="3" y="4"/>
                </a:cxn>
                <a:cxn ang="0">
                  <a:pos x="0" y="3"/>
                </a:cxn>
                <a:cxn ang="0">
                  <a:pos x="0" y="4"/>
                </a:cxn>
                <a:cxn ang="0">
                  <a:pos x="1" y="12"/>
                </a:cxn>
              </a:cxnLst>
              <a:rect l="0" t="0" r="r" b="b"/>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2" name="Freeform 160"/>
            <p:cNvSpPr/>
            <p:nvPr/>
          </p:nvSpPr>
          <p:spPr bwMode="auto">
            <a:xfrm>
              <a:off x="4768576" y="4289608"/>
              <a:ext cx="208055" cy="348183"/>
            </a:xfrm>
            <a:custGeom>
              <a:avLst/>
              <a:gdLst/>
              <a:ahLst/>
              <a:cxnLst>
                <a:cxn ang="0">
                  <a:pos x="119" y="50"/>
                </a:cxn>
                <a:cxn ang="0">
                  <a:pos x="116" y="28"/>
                </a:cxn>
                <a:cxn ang="0">
                  <a:pos x="115" y="1"/>
                </a:cxn>
                <a:cxn ang="0">
                  <a:pos x="115" y="0"/>
                </a:cxn>
                <a:cxn ang="0">
                  <a:pos x="103" y="7"/>
                </a:cxn>
                <a:cxn ang="0">
                  <a:pos x="95" y="9"/>
                </a:cxn>
                <a:cxn ang="0">
                  <a:pos x="89" y="8"/>
                </a:cxn>
                <a:cxn ang="0">
                  <a:pos x="85" y="13"/>
                </a:cxn>
                <a:cxn ang="0">
                  <a:pos x="78" y="13"/>
                </a:cxn>
                <a:cxn ang="0">
                  <a:pos x="69" y="15"/>
                </a:cxn>
                <a:cxn ang="0">
                  <a:pos x="65" y="11"/>
                </a:cxn>
                <a:cxn ang="0">
                  <a:pos x="58" y="13"/>
                </a:cxn>
                <a:cxn ang="0">
                  <a:pos x="52" y="12"/>
                </a:cxn>
                <a:cxn ang="0">
                  <a:pos x="51" y="16"/>
                </a:cxn>
                <a:cxn ang="0">
                  <a:pos x="56" y="40"/>
                </a:cxn>
                <a:cxn ang="0">
                  <a:pos x="63" y="46"/>
                </a:cxn>
                <a:cxn ang="0">
                  <a:pos x="63" y="58"/>
                </a:cxn>
                <a:cxn ang="0">
                  <a:pos x="57" y="65"/>
                </a:cxn>
                <a:cxn ang="0">
                  <a:pos x="56" y="75"/>
                </a:cxn>
                <a:cxn ang="0">
                  <a:pos x="46" y="62"/>
                </a:cxn>
                <a:cxn ang="0">
                  <a:pos x="48" y="47"/>
                </a:cxn>
                <a:cxn ang="0">
                  <a:pos x="39" y="46"/>
                </a:cxn>
                <a:cxn ang="0">
                  <a:pos x="31" y="40"/>
                </a:cxn>
                <a:cxn ang="0">
                  <a:pos x="0" y="52"/>
                </a:cxn>
                <a:cxn ang="0">
                  <a:pos x="2" y="60"/>
                </a:cxn>
                <a:cxn ang="0">
                  <a:pos x="2" y="60"/>
                </a:cxn>
                <a:cxn ang="0">
                  <a:pos x="3" y="64"/>
                </a:cxn>
                <a:cxn ang="0">
                  <a:pos x="18" y="67"/>
                </a:cxn>
                <a:cxn ang="0">
                  <a:pos x="31" y="72"/>
                </a:cxn>
                <a:cxn ang="0">
                  <a:pos x="31" y="89"/>
                </a:cxn>
                <a:cxn ang="0">
                  <a:pos x="28" y="99"/>
                </a:cxn>
                <a:cxn ang="0">
                  <a:pos x="32" y="108"/>
                </a:cxn>
                <a:cxn ang="0">
                  <a:pos x="26" y="116"/>
                </a:cxn>
                <a:cxn ang="0">
                  <a:pos x="23" y="127"/>
                </a:cxn>
                <a:cxn ang="0">
                  <a:pos x="11" y="138"/>
                </a:cxn>
                <a:cxn ang="0">
                  <a:pos x="12" y="139"/>
                </a:cxn>
                <a:cxn ang="0">
                  <a:pos x="19" y="160"/>
                </a:cxn>
                <a:cxn ang="0">
                  <a:pos x="20" y="180"/>
                </a:cxn>
                <a:cxn ang="0">
                  <a:pos x="21" y="193"/>
                </a:cxn>
                <a:cxn ang="0">
                  <a:pos x="30" y="193"/>
                </a:cxn>
                <a:cxn ang="0">
                  <a:pos x="30" y="187"/>
                </a:cxn>
                <a:cxn ang="0">
                  <a:pos x="26" y="183"/>
                </a:cxn>
                <a:cxn ang="0">
                  <a:pos x="43" y="170"/>
                </a:cxn>
                <a:cxn ang="0">
                  <a:pos x="57" y="161"/>
                </a:cxn>
                <a:cxn ang="0">
                  <a:pos x="59" y="145"/>
                </a:cxn>
                <a:cxn ang="0">
                  <a:pos x="57" y="130"/>
                </a:cxn>
                <a:cxn ang="0">
                  <a:pos x="51" y="116"/>
                </a:cxn>
                <a:cxn ang="0">
                  <a:pos x="53" y="108"/>
                </a:cxn>
                <a:cxn ang="0">
                  <a:pos x="58" y="102"/>
                </a:cxn>
                <a:cxn ang="0">
                  <a:pos x="68" y="96"/>
                </a:cxn>
                <a:cxn ang="0">
                  <a:pos x="79" y="83"/>
                </a:cxn>
                <a:cxn ang="0">
                  <a:pos x="101" y="73"/>
                </a:cxn>
                <a:cxn ang="0">
                  <a:pos x="119" y="50"/>
                </a:cxn>
              </a:cxnLst>
              <a:rect l="0" t="0" r="r" b="b"/>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3" name="Freeform 161"/>
            <p:cNvSpPr/>
            <p:nvPr/>
          </p:nvSpPr>
          <p:spPr bwMode="auto">
            <a:xfrm>
              <a:off x="4757097" y="4091505"/>
              <a:ext cx="210925" cy="225118"/>
            </a:xfrm>
            <a:custGeom>
              <a:avLst/>
              <a:gdLst/>
              <a:ahLst/>
              <a:cxnLst>
                <a:cxn ang="0">
                  <a:pos x="114" y="100"/>
                </a:cxn>
                <a:cxn ang="0">
                  <a:pos x="110" y="88"/>
                </a:cxn>
                <a:cxn ang="0">
                  <a:pos x="109" y="79"/>
                </a:cxn>
                <a:cxn ang="0">
                  <a:pos x="111" y="71"/>
                </a:cxn>
                <a:cxn ang="0">
                  <a:pos x="105" y="61"/>
                </a:cxn>
                <a:cxn ang="0">
                  <a:pos x="110" y="44"/>
                </a:cxn>
                <a:cxn ang="0">
                  <a:pos x="91" y="30"/>
                </a:cxn>
                <a:cxn ang="0">
                  <a:pos x="92" y="24"/>
                </a:cxn>
                <a:cxn ang="0">
                  <a:pos x="49" y="1"/>
                </a:cxn>
                <a:cxn ang="0">
                  <a:pos x="44" y="12"/>
                </a:cxn>
                <a:cxn ang="0">
                  <a:pos x="44" y="19"/>
                </a:cxn>
                <a:cxn ang="0">
                  <a:pos x="26" y="18"/>
                </a:cxn>
                <a:cxn ang="0">
                  <a:pos x="26" y="0"/>
                </a:cxn>
                <a:cxn ang="0">
                  <a:pos x="17" y="1"/>
                </a:cxn>
                <a:cxn ang="0">
                  <a:pos x="11" y="2"/>
                </a:cxn>
                <a:cxn ang="0">
                  <a:pos x="13" y="7"/>
                </a:cxn>
                <a:cxn ang="0">
                  <a:pos x="15" y="15"/>
                </a:cxn>
                <a:cxn ang="0">
                  <a:pos x="10" y="17"/>
                </a:cxn>
                <a:cxn ang="0">
                  <a:pos x="11" y="23"/>
                </a:cxn>
                <a:cxn ang="0">
                  <a:pos x="14" y="25"/>
                </a:cxn>
                <a:cxn ang="0">
                  <a:pos x="5" y="38"/>
                </a:cxn>
                <a:cxn ang="0">
                  <a:pos x="0" y="41"/>
                </a:cxn>
                <a:cxn ang="0">
                  <a:pos x="7" y="62"/>
                </a:cxn>
                <a:cxn ang="0">
                  <a:pos x="13" y="77"/>
                </a:cxn>
                <a:cxn ang="0">
                  <a:pos x="15" y="86"/>
                </a:cxn>
                <a:cxn ang="0">
                  <a:pos x="9" y="81"/>
                </a:cxn>
                <a:cxn ang="0">
                  <a:pos x="8" y="83"/>
                </a:cxn>
                <a:cxn ang="0">
                  <a:pos x="8" y="83"/>
                </a:cxn>
                <a:cxn ang="0">
                  <a:pos x="16" y="88"/>
                </a:cxn>
                <a:cxn ang="0">
                  <a:pos x="26" y="92"/>
                </a:cxn>
                <a:cxn ang="0">
                  <a:pos x="41" y="99"/>
                </a:cxn>
                <a:cxn ang="0">
                  <a:pos x="42" y="100"/>
                </a:cxn>
                <a:cxn ang="0">
                  <a:pos x="49" y="100"/>
                </a:cxn>
                <a:cxn ang="0">
                  <a:pos x="51" y="99"/>
                </a:cxn>
                <a:cxn ang="0">
                  <a:pos x="59" y="122"/>
                </a:cxn>
                <a:cxn ang="0">
                  <a:pos x="65" y="123"/>
                </a:cxn>
                <a:cxn ang="0">
                  <a:pos x="72" y="121"/>
                </a:cxn>
                <a:cxn ang="0">
                  <a:pos x="76" y="125"/>
                </a:cxn>
                <a:cxn ang="0">
                  <a:pos x="85" y="123"/>
                </a:cxn>
                <a:cxn ang="0">
                  <a:pos x="92" y="123"/>
                </a:cxn>
                <a:cxn ang="0">
                  <a:pos x="96" y="118"/>
                </a:cxn>
                <a:cxn ang="0">
                  <a:pos x="102" y="119"/>
                </a:cxn>
                <a:cxn ang="0">
                  <a:pos x="110" y="117"/>
                </a:cxn>
                <a:cxn ang="0">
                  <a:pos x="122" y="110"/>
                </a:cxn>
                <a:cxn ang="0">
                  <a:pos x="114" y="100"/>
                </a:cxn>
              </a:cxnLst>
              <a:rect l="0" t="0" r="r" b="b"/>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4" name="Freeform 162"/>
            <p:cNvSpPr/>
            <p:nvPr/>
          </p:nvSpPr>
          <p:spPr bwMode="auto">
            <a:xfrm>
              <a:off x="4818796" y="4270098"/>
              <a:ext cx="64570" cy="159083"/>
            </a:xfrm>
            <a:custGeom>
              <a:avLst/>
              <a:gdLst/>
              <a:ahLst/>
              <a:cxnLst>
                <a:cxn ang="0">
                  <a:pos x="34" y="57"/>
                </a:cxn>
                <a:cxn ang="0">
                  <a:pos x="27" y="51"/>
                </a:cxn>
                <a:cxn ang="0">
                  <a:pos x="27" y="53"/>
                </a:cxn>
                <a:cxn ang="0">
                  <a:pos x="15" y="35"/>
                </a:cxn>
                <a:cxn ang="0">
                  <a:pos x="16" y="15"/>
                </a:cxn>
                <a:cxn ang="0">
                  <a:pos x="13" y="1"/>
                </a:cxn>
                <a:cxn ang="0">
                  <a:pos x="6" y="1"/>
                </a:cxn>
                <a:cxn ang="0">
                  <a:pos x="10" y="12"/>
                </a:cxn>
                <a:cxn ang="0">
                  <a:pos x="6" y="14"/>
                </a:cxn>
                <a:cxn ang="0">
                  <a:pos x="7" y="32"/>
                </a:cxn>
                <a:cxn ang="0">
                  <a:pos x="2" y="35"/>
                </a:cxn>
                <a:cxn ang="0">
                  <a:pos x="0" y="46"/>
                </a:cxn>
                <a:cxn ang="0">
                  <a:pos x="2" y="51"/>
                </a:cxn>
                <a:cxn ang="0">
                  <a:pos x="2" y="51"/>
                </a:cxn>
                <a:cxn ang="0">
                  <a:pos x="10" y="57"/>
                </a:cxn>
                <a:cxn ang="0">
                  <a:pos x="19" y="58"/>
                </a:cxn>
                <a:cxn ang="0">
                  <a:pos x="17" y="73"/>
                </a:cxn>
                <a:cxn ang="0">
                  <a:pos x="27" y="86"/>
                </a:cxn>
                <a:cxn ang="0">
                  <a:pos x="28" y="76"/>
                </a:cxn>
                <a:cxn ang="0">
                  <a:pos x="34" y="69"/>
                </a:cxn>
                <a:cxn ang="0">
                  <a:pos x="34" y="57"/>
                </a:cxn>
              </a:cxnLst>
              <a:rect l="0" t="0" r="r" b="b"/>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5" name="Freeform 163"/>
            <p:cNvSpPr/>
            <p:nvPr/>
          </p:nvSpPr>
          <p:spPr bwMode="auto">
            <a:xfrm>
              <a:off x="7374286" y="4498218"/>
              <a:ext cx="66003" cy="54028"/>
            </a:xfrm>
            <a:custGeom>
              <a:avLst/>
              <a:gdLst/>
              <a:ahLst/>
              <a:cxnLst>
                <a:cxn ang="0">
                  <a:pos x="1" y="5"/>
                </a:cxn>
                <a:cxn ang="0">
                  <a:pos x="34" y="27"/>
                </a:cxn>
                <a:cxn ang="0">
                  <a:pos x="1" y="5"/>
                </a:cxn>
              </a:cxnLst>
              <a:rect l="0" t="0" r="r" b="b"/>
              <a:pathLst>
                <a:path w="38" h="30">
                  <a:moveTo>
                    <a:pt x="1" y="5"/>
                  </a:moveTo>
                  <a:cubicBezTo>
                    <a:pt x="0" y="0"/>
                    <a:pt x="38" y="25"/>
                    <a:pt x="34" y="27"/>
                  </a:cubicBezTo>
                  <a:cubicBezTo>
                    <a:pt x="30" y="30"/>
                    <a:pt x="2" y="9"/>
                    <a:pt x="1"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6" name="Freeform 164"/>
            <p:cNvSpPr/>
            <p:nvPr/>
          </p:nvSpPr>
          <p:spPr bwMode="auto">
            <a:xfrm>
              <a:off x="5510400" y="3185028"/>
              <a:ext cx="150661" cy="105055"/>
            </a:xfrm>
            <a:custGeom>
              <a:avLst/>
              <a:gdLst/>
              <a:ahLst/>
              <a:cxnLst>
                <a:cxn ang="0">
                  <a:pos x="71" y="47"/>
                </a:cxn>
                <a:cxn ang="0">
                  <a:pos x="75" y="51"/>
                </a:cxn>
                <a:cxn ang="0">
                  <a:pos x="83" y="53"/>
                </a:cxn>
                <a:cxn ang="0">
                  <a:pos x="87" y="52"/>
                </a:cxn>
                <a:cxn ang="0">
                  <a:pos x="84" y="37"/>
                </a:cxn>
                <a:cxn ang="0">
                  <a:pos x="73" y="30"/>
                </a:cxn>
                <a:cxn ang="0">
                  <a:pos x="72" y="20"/>
                </a:cxn>
                <a:cxn ang="0">
                  <a:pos x="57" y="21"/>
                </a:cxn>
                <a:cxn ang="0">
                  <a:pos x="47" y="19"/>
                </a:cxn>
                <a:cxn ang="0">
                  <a:pos x="37" y="19"/>
                </a:cxn>
                <a:cxn ang="0">
                  <a:pos x="21" y="18"/>
                </a:cxn>
                <a:cxn ang="0">
                  <a:pos x="29" y="11"/>
                </a:cxn>
                <a:cxn ang="0">
                  <a:pos x="33" y="11"/>
                </a:cxn>
                <a:cxn ang="0">
                  <a:pos x="37" y="2"/>
                </a:cxn>
                <a:cxn ang="0">
                  <a:pos x="29" y="4"/>
                </a:cxn>
                <a:cxn ang="0">
                  <a:pos x="20" y="6"/>
                </a:cxn>
                <a:cxn ang="0">
                  <a:pos x="15" y="12"/>
                </a:cxn>
                <a:cxn ang="0">
                  <a:pos x="11" y="18"/>
                </a:cxn>
                <a:cxn ang="0">
                  <a:pos x="1" y="22"/>
                </a:cxn>
                <a:cxn ang="0">
                  <a:pos x="8" y="31"/>
                </a:cxn>
                <a:cxn ang="0">
                  <a:pos x="9" y="41"/>
                </a:cxn>
                <a:cxn ang="0">
                  <a:pos x="4" y="52"/>
                </a:cxn>
                <a:cxn ang="0">
                  <a:pos x="10" y="53"/>
                </a:cxn>
                <a:cxn ang="0">
                  <a:pos x="21" y="50"/>
                </a:cxn>
                <a:cxn ang="0">
                  <a:pos x="32" y="44"/>
                </a:cxn>
                <a:cxn ang="0">
                  <a:pos x="42" y="35"/>
                </a:cxn>
                <a:cxn ang="0">
                  <a:pos x="47" y="44"/>
                </a:cxn>
                <a:cxn ang="0">
                  <a:pos x="47" y="57"/>
                </a:cxn>
                <a:cxn ang="0">
                  <a:pos x="52" y="58"/>
                </a:cxn>
                <a:cxn ang="0">
                  <a:pos x="58" y="56"/>
                </a:cxn>
                <a:cxn ang="0">
                  <a:pos x="71" y="47"/>
                </a:cxn>
              </a:cxnLst>
              <a:rect l="0" t="0" r="r" b="b"/>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7" name="Freeform 165"/>
            <p:cNvSpPr/>
            <p:nvPr/>
          </p:nvSpPr>
          <p:spPr bwMode="auto">
            <a:xfrm>
              <a:off x="2655024" y="3542216"/>
              <a:ext cx="17218" cy="37521"/>
            </a:xfrm>
            <a:custGeom>
              <a:avLst/>
              <a:gdLst/>
              <a:ahLst/>
              <a:cxnLst>
                <a:cxn ang="0">
                  <a:pos x="8" y="19"/>
                </a:cxn>
                <a:cxn ang="0">
                  <a:pos x="4" y="15"/>
                </a:cxn>
                <a:cxn ang="0">
                  <a:pos x="0" y="7"/>
                </a:cxn>
                <a:cxn ang="0">
                  <a:pos x="4" y="4"/>
                </a:cxn>
                <a:cxn ang="0">
                  <a:pos x="5" y="12"/>
                </a:cxn>
                <a:cxn ang="0">
                  <a:pos x="8" y="19"/>
                </a:cxn>
              </a:cxnLst>
              <a:rect l="0" t="0" r="r" b="b"/>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8" name="Freeform 166"/>
            <p:cNvSpPr/>
            <p:nvPr/>
          </p:nvSpPr>
          <p:spPr bwMode="auto">
            <a:xfrm>
              <a:off x="2976433" y="3851378"/>
              <a:ext cx="22958" cy="19511"/>
            </a:xfrm>
            <a:custGeom>
              <a:avLst/>
              <a:gdLst/>
              <a:ahLst/>
              <a:cxnLst>
                <a:cxn ang="0">
                  <a:pos x="3" y="10"/>
                </a:cxn>
                <a:cxn ang="0">
                  <a:pos x="2" y="4"/>
                </a:cxn>
                <a:cxn ang="0">
                  <a:pos x="11" y="2"/>
                </a:cxn>
                <a:cxn ang="0">
                  <a:pos x="11" y="8"/>
                </a:cxn>
                <a:cxn ang="0">
                  <a:pos x="3" y="10"/>
                </a:cxn>
              </a:cxnLst>
              <a:rect l="0" t="0" r="r" b="b"/>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9" name="Freeform 167"/>
            <p:cNvSpPr/>
            <p:nvPr/>
          </p:nvSpPr>
          <p:spPr bwMode="auto">
            <a:xfrm>
              <a:off x="5031156" y="3174522"/>
              <a:ext cx="64570" cy="58531"/>
            </a:xfrm>
            <a:custGeom>
              <a:avLst/>
              <a:gdLst/>
              <a:ahLst/>
              <a:cxnLst>
                <a:cxn ang="0">
                  <a:pos x="35" y="26"/>
                </a:cxn>
                <a:cxn ang="0">
                  <a:pos x="28" y="17"/>
                </a:cxn>
                <a:cxn ang="0">
                  <a:pos x="24" y="8"/>
                </a:cxn>
                <a:cxn ang="0">
                  <a:pos x="21" y="2"/>
                </a:cxn>
                <a:cxn ang="0">
                  <a:pos x="11" y="1"/>
                </a:cxn>
                <a:cxn ang="0">
                  <a:pos x="0" y="3"/>
                </a:cxn>
                <a:cxn ang="0">
                  <a:pos x="2" y="12"/>
                </a:cxn>
                <a:cxn ang="0">
                  <a:pos x="11" y="16"/>
                </a:cxn>
                <a:cxn ang="0">
                  <a:pos x="13" y="20"/>
                </a:cxn>
                <a:cxn ang="0">
                  <a:pos x="14" y="20"/>
                </a:cxn>
                <a:cxn ang="0">
                  <a:pos x="17" y="22"/>
                </a:cxn>
                <a:cxn ang="0">
                  <a:pos x="22" y="25"/>
                </a:cxn>
                <a:cxn ang="0">
                  <a:pos x="28" y="27"/>
                </a:cxn>
                <a:cxn ang="0">
                  <a:pos x="30" y="33"/>
                </a:cxn>
                <a:cxn ang="0">
                  <a:pos x="37" y="31"/>
                </a:cxn>
                <a:cxn ang="0">
                  <a:pos x="35" y="26"/>
                </a:cxn>
              </a:cxnLst>
              <a:rect l="0" t="0" r="r" b="b"/>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0" name="Freeform 168"/>
            <p:cNvSpPr>
              <a:spLocks noEditPoints="1"/>
            </p:cNvSpPr>
            <p:nvPr/>
          </p:nvSpPr>
          <p:spPr bwMode="auto">
            <a:xfrm>
              <a:off x="5061288" y="3161016"/>
              <a:ext cx="96136" cy="82544"/>
            </a:xfrm>
            <a:custGeom>
              <a:avLst/>
              <a:gdLst/>
              <a:ahLst/>
              <a:cxnLst>
                <a:cxn ang="0">
                  <a:pos x="53" y="15"/>
                </a:cxn>
                <a:cxn ang="0">
                  <a:pos x="43" y="2"/>
                </a:cxn>
                <a:cxn ang="0">
                  <a:pos x="35" y="8"/>
                </a:cxn>
                <a:cxn ang="0">
                  <a:pos x="30" y="8"/>
                </a:cxn>
                <a:cxn ang="0">
                  <a:pos x="22" y="2"/>
                </a:cxn>
                <a:cxn ang="0">
                  <a:pos x="18" y="0"/>
                </a:cxn>
                <a:cxn ang="0">
                  <a:pos x="16" y="4"/>
                </a:cxn>
                <a:cxn ang="0">
                  <a:pos x="20" y="9"/>
                </a:cxn>
                <a:cxn ang="0">
                  <a:pos x="11" y="9"/>
                </a:cxn>
                <a:cxn ang="0">
                  <a:pos x="3" y="6"/>
                </a:cxn>
                <a:cxn ang="0">
                  <a:pos x="7" y="15"/>
                </a:cxn>
                <a:cxn ang="0">
                  <a:pos x="11" y="24"/>
                </a:cxn>
                <a:cxn ang="0">
                  <a:pos x="18" y="33"/>
                </a:cxn>
                <a:cxn ang="0">
                  <a:pos x="20" y="38"/>
                </a:cxn>
                <a:cxn ang="0">
                  <a:pos x="34" y="30"/>
                </a:cxn>
                <a:cxn ang="0">
                  <a:pos x="36" y="40"/>
                </a:cxn>
                <a:cxn ang="0">
                  <a:pos x="44" y="46"/>
                </a:cxn>
                <a:cxn ang="0">
                  <a:pos x="46" y="39"/>
                </a:cxn>
                <a:cxn ang="0">
                  <a:pos x="53" y="15"/>
                </a:cxn>
                <a:cxn ang="0">
                  <a:pos x="5" y="32"/>
                </a:cxn>
                <a:cxn ang="0">
                  <a:pos x="0" y="29"/>
                </a:cxn>
                <a:cxn ang="0">
                  <a:pos x="3" y="35"/>
                </a:cxn>
                <a:cxn ang="0">
                  <a:pos x="11" y="40"/>
                </a:cxn>
                <a:cxn ang="0">
                  <a:pos x="13" y="40"/>
                </a:cxn>
                <a:cxn ang="0">
                  <a:pos x="11" y="34"/>
                </a:cxn>
                <a:cxn ang="0">
                  <a:pos x="5" y="32"/>
                </a:cxn>
              </a:cxnLst>
              <a:rect l="0" t="0" r="r" b="b"/>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1" name="Freeform 169"/>
            <p:cNvSpPr/>
            <p:nvPr/>
          </p:nvSpPr>
          <p:spPr bwMode="auto">
            <a:xfrm>
              <a:off x="5369783" y="3246560"/>
              <a:ext cx="279798" cy="208610"/>
            </a:xfrm>
            <a:custGeom>
              <a:avLst/>
              <a:gdLst/>
              <a:ahLst/>
              <a:cxnLst>
                <a:cxn ang="0">
                  <a:pos x="156" y="17"/>
                </a:cxn>
                <a:cxn ang="0">
                  <a:pos x="152" y="13"/>
                </a:cxn>
                <a:cxn ang="0">
                  <a:pos x="139" y="22"/>
                </a:cxn>
                <a:cxn ang="0">
                  <a:pos x="134" y="24"/>
                </a:cxn>
                <a:cxn ang="0">
                  <a:pos x="128" y="23"/>
                </a:cxn>
                <a:cxn ang="0">
                  <a:pos x="128" y="10"/>
                </a:cxn>
                <a:cxn ang="0">
                  <a:pos x="123" y="1"/>
                </a:cxn>
                <a:cxn ang="0">
                  <a:pos x="113" y="10"/>
                </a:cxn>
                <a:cxn ang="0">
                  <a:pos x="102" y="16"/>
                </a:cxn>
                <a:cxn ang="0">
                  <a:pos x="91" y="19"/>
                </a:cxn>
                <a:cxn ang="0">
                  <a:pos x="81" y="16"/>
                </a:cxn>
                <a:cxn ang="0">
                  <a:pos x="72" y="13"/>
                </a:cxn>
                <a:cxn ang="0">
                  <a:pos x="62" y="11"/>
                </a:cxn>
                <a:cxn ang="0">
                  <a:pos x="53" y="17"/>
                </a:cxn>
                <a:cxn ang="0">
                  <a:pos x="47" y="28"/>
                </a:cxn>
                <a:cxn ang="0">
                  <a:pos x="31" y="37"/>
                </a:cxn>
                <a:cxn ang="0">
                  <a:pos x="21" y="41"/>
                </a:cxn>
                <a:cxn ang="0">
                  <a:pos x="13" y="38"/>
                </a:cxn>
                <a:cxn ang="0">
                  <a:pos x="8" y="44"/>
                </a:cxn>
                <a:cxn ang="0">
                  <a:pos x="3" y="53"/>
                </a:cxn>
                <a:cxn ang="0">
                  <a:pos x="2" y="62"/>
                </a:cxn>
                <a:cxn ang="0">
                  <a:pos x="2" y="74"/>
                </a:cxn>
                <a:cxn ang="0">
                  <a:pos x="4" y="87"/>
                </a:cxn>
                <a:cxn ang="0">
                  <a:pos x="15" y="93"/>
                </a:cxn>
                <a:cxn ang="0">
                  <a:pos x="3" y="109"/>
                </a:cxn>
                <a:cxn ang="0">
                  <a:pos x="6" y="113"/>
                </a:cxn>
                <a:cxn ang="0">
                  <a:pos x="23" y="115"/>
                </a:cxn>
                <a:cxn ang="0">
                  <a:pos x="68" y="109"/>
                </a:cxn>
                <a:cxn ang="0">
                  <a:pos x="67" y="98"/>
                </a:cxn>
                <a:cxn ang="0">
                  <a:pos x="76" y="93"/>
                </a:cxn>
                <a:cxn ang="0">
                  <a:pos x="84" y="91"/>
                </a:cxn>
                <a:cxn ang="0">
                  <a:pos x="96" y="87"/>
                </a:cxn>
                <a:cxn ang="0">
                  <a:pos x="101" y="82"/>
                </a:cxn>
                <a:cxn ang="0">
                  <a:pos x="105" y="70"/>
                </a:cxn>
                <a:cxn ang="0">
                  <a:pos x="113" y="65"/>
                </a:cxn>
                <a:cxn ang="0">
                  <a:pos x="109" y="58"/>
                </a:cxn>
                <a:cxn ang="0">
                  <a:pos x="122" y="58"/>
                </a:cxn>
                <a:cxn ang="0">
                  <a:pos x="123" y="49"/>
                </a:cxn>
                <a:cxn ang="0">
                  <a:pos x="128" y="41"/>
                </a:cxn>
                <a:cxn ang="0">
                  <a:pos x="126" y="34"/>
                </a:cxn>
                <a:cxn ang="0">
                  <a:pos x="128" y="29"/>
                </a:cxn>
                <a:cxn ang="0">
                  <a:pos x="129" y="28"/>
                </a:cxn>
                <a:cxn ang="0">
                  <a:pos x="135" y="26"/>
                </a:cxn>
                <a:cxn ang="0">
                  <a:pos x="150" y="21"/>
                </a:cxn>
                <a:cxn ang="0">
                  <a:pos x="162" y="18"/>
                </a:cxn>
                <a:cxn ang="0">
                  <a:pos x="156" y="17"/>
                </a:cxn>
              </a:cxnLst>
              <a:rect l="0" t="0" r="r" b="b"/>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2" name="Freeform 170"/>
            <p:cNvSpPr/>
            <p:nvPr/>
          </p:nvSpPr>
          <p:spPr bwMode="auto">
            <a:xfrm>
              <a:off x="5381261" y="3278077"/>
              <a:ext cx="321409" cy="303159"/>
            </a:xfrm>
            <a:custGeom>
              <a:avLst/>
              <a:gdLst/>
              <a:ahLst/>
              <a:cxnLst>
                <a:cxn ang="0">
                  <a:pos x="172" y="9"/>
                </a:cxn>
                <a:cxn ang="0">
                  <a:pos x="158" y="1"/>
                </a:cxn>
                <a:cxn ang="0">
                  <a:pos x="144" y="3"/>
                </a:cxn>
                <a:cxn ang="0">
                  <a:pos x="123" y="10"/>
                </a:cxn>
                <a:cxn ang="0">
                  <a:pos x="120" y="16"/>
                </a:cxn>
                <a:cxn ang="0">
                  <a:pos x="117" y="31"/>
                </a:cxn>
                <a:cxn ang="0">
                  <a:pos x="103" y="40"/>
                </a:cxn>
                <a:cxn ang="0">
                  <a:pos x="99" y="52"/>
                </a:cxn>
                <a:cxn ang="0">
                  <a:pos x="90" y="69"/>
                </a:cxn>
                <a:cxn ang="0">
                  <a:pos x="70" y="75"/>
                </a:cxn>
                <a:cxn ang="0">
                  <a:pos x="62" y="91"/>
                </a:cxn>
                <a:cxn ang="0">
                  <a:pos x="0" y="95"/>
                </a:cxn>
                <a:cxn ang="0">
                  <a:pos x="17" y="111"/>
                </a:cxn>
                <a:cxn ang="0">
                  <a:pos x="25" y="132"/>
                </a:cxn>
                <a:cxn ang="0">
                  <a:pos x="7" y="146"/>
                </a:cxn>
                <a:cxn ang="0">
                  <a:pos x="29" y="148"/>
                </a:cxn>
                <a:cxn ang="0">
                  <a:pos x="55" y="146"/>
                </a:cxn>
                <a:cxn ang="0">
                  <a:pos x="70" y="155"/>
                </a:cxn>
                <a:cxn ang="0">
                  <a:pos x="82" y="167"/>
                </a:cxn>
                <a:cxn ang="0">
                  <a:pos x="84" y="167"/>
                </a:cxn>
                <a:cxn ang="0">
                  <a:pos x="105" y="160"/>
                </a:cxn>
                <a:cxn ang="0">
                  <a:pos x="110" y="147"/>
                </a:cxn>
                <a:cxn ang="0">
                  <a:pos x="98" y="128"/>
                </a:cxn>
                <a:cxn ang="0">
                  <a:pos x="114" y="118"/>
                </a:cxn>
                <a:cxn ang="0">
                  <a:pos x="128" y="109"/>
                </a:cxn>
                <a:cxn ang="0">
                  <a:pos x="142" y="91"/>
                </a:cxn>
                <a:cxn ang="0">
                  <a:pos x="154" y="80"/>
                </a:cxn>
                <a:cxn ang="0">
                  <a:pos x="162" y="63"/>
                </a:cxn>
                <a:cxn ang="0">
                  <a:pos x="150" y="47"/>
                </a:cxn>
                <a:cxn ang="0">
                  <a:pos x="154" y="30"/>
                </a:cxn>
                <a:cxn ang="0">
                  <a:pos x="182" y="29"/>
                </a:cxn>
                <a:cxn ang="0">
                  <a:pos x="177" y="17"/>
                </a:cxn>
              </a:cxnLst>
              <a:rect l="0" t="0" r="r" b="b"/>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3" name="Freeform 171"/>
            <p:cNvSpPr>
              <a:spLocks noEditPoints="1"/>
            </p:cNvSpPr>
            <p:nvPr/>
          </p:nvSpPr>
          <p:spPr bwMode="auto">
            <a:xfrm>
              <a:off x="6025515" y="3956433"/>
              <a:ext cx="896789" cy="340679"/>
            </a:xfrm>
            <a:custGeom>
              <a:avLst/>
              <a:gdLst/>
              <a:ahLst/>
              <a:cxnLst>
                <a:cxn ang="0">
                  <a:pos x="38" y="80"/>
                </a:cxn>
                <a:cxn ang="0">
                  <a:pos x="147" y="101"/>
                </a:cxn>
                <a:cxn ang="0">
                  <a:pos x="22" y="52"/>
                </a:cxn>
                <a:cxn ang="0">
                  <a:pos x="278" y="134"/>
                </a:cxn>
                <a:cxn ang="0">
                  <a:pos x="290" y="107"/>
                </a:cxn>
                <a:cxn ang="0">
                  <a:pos x="306" y="111"/>
                </a:cxn>
                <a:cxn ang="0">
                  <a:pos x="317" y="76"/>
                </a:cxn>
                <a:cxn ang="0">
                  <a:pos x="318" y="63"/>
                </a:cxn>
                <a:cxn ang="0">
                  <a:pos x="297" y="53"/>
                </a:cxn>
                <a:cxn ang="0">
                  <a:pos x="266" y="97"/>
                </a:cxn>
                <a:cxn ang="0">
                  <a:pos x="123" y="106"/>
                </a:cxn>
                <a:cxn ang="0">
                  <a:pos x="118" y="87"/>
                </a:cxn>
                <a:cxn ang="0">
                  <a:pos x="114" y="95"/>
                </a:cxn>
                <a:cxn ang="0">
                  <a:pos x="95" y="71"/>
                </a:cxn>
                <a:cxn ang="0">
                  <a:pos x="78" y="50"/>
                </a:cxn>
                <a:cxn ang="0">
                  <a:pos x="52" y="34"/>
                </a:cxn>
                <a:cxn ang="0">
                  <a:pos x="2" y="5"/>
                </a:cxn>
                <a:cxn ang="0">
                  <a:pos x="45" y="65"/>
                </a:cxn>
                <a:cxn ang="0">
                  <a:pos x="99" y="128"/>
                </a:cxn>
                <a:cxn ang="0">
                  <a:pos x="121" y="117"/>
                </a:cxn>
                <a:cxn ang="0">
                  <a:pos x="373" y="53"/>
                </a:cxn>
                <a:cxn ang="0">
                  <a:pos x="376" y="64"/>
                </a:cxn>
                <a:cxn ang="0">
                  <a:pos x="348" y="106"/>
                </a:cxn>
                <a:cxn ang="0">
                  <a:pos x="277" y="167"/>
                </a:cxn>
                <a:cxn ang="0">
                  <a:pos x="322" y="162"/>
                </a:cxn>
                <a:cxn ang="0">
                  <a:pos x="387" y="107"/>
                </a:cxn>
                <a:cxn ang="0">
                  <a:pos x="218" y="158"/>
                </a:cxn>
                <a:cxn ang="0">
                  <a:pos x="196" y="147"/>
                </a:cxn>
                <a:cxn ang="0">
                  <a:pos x="122" y="138"/>
                </a:cxn>
                <a:cxn ang="0">
                  <a:pos x="131" y="153"/>
                </a:cxn>
                <a:cxn ang="0">
                  <a:pos x="201" y="164"/>
                </a:cxn>
                <a:cxn ang="0">
                  <a:pos x="218" y="158"/>
                </a:cxn>
                <a:cxn ang="0">
                  <a:pos x="452" y="106"/>
                </a:cxn>
                <a:cxn ang="0">
                  <a:pos x="404" y="82"/>
                </a:cxn>
                <a:cxn ang="0">
                  <a:pos x="435" y="94"/>
                </a:cxn>
                <a:cxn ang="0">
                  <a:pos x="417" y="101"/>
                </a:cxn>
                <a:cxn ang="0">
                  <a:pos x="444" y="114"/>
                </a:cxn>
                <a:cxn ang="0">
                  <a:pos x="492" y="143"/>
                </a:cxn>
                <a:cxn ang="0">
                  <a:pos x="507" y="161"/>
                </a:cxn>
                <a:cxn ang="0">
                  <a:pos x="480" y="86"/>
                </a:cxn>
                <a:cxn ang="0">
                  <a:pos x="330" y="175"/>
                </a:cxn>
                <a:cxn ang="0">
                  <a:pos x="336" y="177"/>
                </a:cxn>
                <a:cxn ang="0">
                  <a:pos x="339" y="174"/>
                </a:cxn>
                <a:cxn ang="0">
                  <a:pos x="250" y="67"/>
                </a:cxn>
                <a:cxn ang="0">
                  <a:pos x="255" y="39"/>
                </a:cxn>
                <a:cxn ang="0">
                  <a:pos x="254" y="20"/>
                </a:cxn>
                <a:cxn ang="0">
                  <a:pos x="225" y="36"/>
                </a:cxn>
                <a:cxn ang="0">
                  <a:pos x="201" y="51"/>
                </a:cxn>
                <a:cxn ang="0">
                  <a:pos x="165" y="52"/>
                </a:cxn>
                <a:cxn ang="0">
                  <a:pos x="153" y="61"/>
                </a:cxn>
                <a:cxn ang="0">
                  <a:pos x="180" y="103"/>
                </a:cxn>
                <a:cxn ang="0">
                  <a:pos x="218" y="112"/>
                </a:cxn>
                <a:cxn ang="0">
                  <a:pos x="268" y="178"/>
                </a:cxn>
                <a:cxn ang="0">
                  <a:pos x="268" y="178"/>
                </a:cxn>
                <a:cxn ang="0">
                  <a:pos x="236" y="169"/>
                </a:cxn>
                <a:cxn ang="0">
                  <a:pos x="251" y="161"/>
                </a:cxn>
              </a:cxnLst>
              <a:rect l="0" t="0" r="r" b="b"/>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4" name="Freeform 172"/>
            <p:cNvSpPr>
              <a:spLocks noEditPoints="1"/>
            </p:cNvSpPr>
            <p:nvPr/>
          </p:nvSpPr>
          <p:spPr bwMode="auto">
            <a:xfrm>
              <a:off x="6590851" y="4244585"/>
              <a:ext cx="63134" cy="28515"/>
            </a:xfrm>
            <a:custGeom>
              <a:avLst/>
              <a:gdLst/>
              <a:ahLst/>
              <a:cxnLst>
                <a:cxn ang="0">
                  <a:pos x="3" y="12"/>
                </a:cxn>
                <a:cxn ang="0">
                  <a:pos x="0" y="13"/>
                </a:cxn>
                <a:cxn ang="0">
                  <a:pos x="3" y="15"/>
                </a:cxn>
                <a:cxn ang="0">
                  <a:pos x="5" y="12"/>
                </a:cxn>
                <a:cxn ang="0">
                  <a:pos x="4" y="12"/>
                </a:cxn>
                <a:cxn ang="0">
                  <a:pos x="3" y="12"/>
                </a:cxn>
                <a:cxn ang="0">
                  <a:pos x="19" y="3"/>
                </a:cxn>
                <a:cxn ang="0">
                  <a:pos x="10" y="9"/>
                </a:cxn>
                <a:cxn ang="0">
                  <a:pos x="9" y="10"/>
                </a:cxn>
                <a:cxn ang="0">
                  <a:pos x="12" y="14"/>
                </a:cxn>
                <a:cxn ang="0">
                  <a:pos x="36" y="3"/>
                </a:cxn>
                <a:cxn ang="0">
                  <a:pos x="19" y="3"/>
                </a:cxn>
              </a:cxnLst>
              <a:rect l="0" t="0" r="r" b="b"/>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5" name="Freeform 173"/>
            <p:cNvSpPr/>
            <p:nvPr/>
          </p:nvSpPr>
          <p:spPr bwMode="auto">
            <a:xfrm>
              <a:off x="4447167" y="3033448"/>
              <a:ext cx="66003" cy="37521"/>
            </a:xfrm>
            <a:custGeom>
              <a:avLst/>
              <a:gdLst/>
              <a:ahLst/>
              <a:cxnLst>
                <a:cxn ang="0">
                  <a:pos x="0" y="19"/>
                </a:cxn>
                <a:cxn ang="0">
                  <a:pos x="7" y="18"/>
                </a:cxn>
                <a:cxn ang="0">
                  <a:pos x="9" y="21"/>
                </a:cxn>
                <a:cxn ang="0">
                  <a:pos x="17" y="20"/>
                </a:cxn>
                <a:cxn ang="0">
                  <a:pos x="24" y="20"/>
                </a:cxn>
                <a:cxn ang="0">
                  <a:pos x="28" y="15"/>
                </a:cxn>
                <a:cxn ang="0">
                  <a:pos x="31" y="9"/>
                </a:cxn>
                <a:cxn ang="0">
                  <a:pos x="38" y="5"/>
                </a:cxn>
                <a:cxn ang="0">
                  <a:pos x="35" y="0"/>
                </a:cxn>
                <a:cxn ang="0">
                  <a:pos x="27" y="3"/>
                </a:cxn>
                <a:cxn ang="0">
                  <a:pos x="18" y="6"/>
                </a:cxn>
                <a:cxn ang="0">
                  <a:pos x="5" y="4"/>
                </a:cxn>
                <a:cxn ang="0">
                  <a:pos x="1" y="4"/>
                </a:cxn>
                <a:cxn ang="0">
                  <a:pos x="0" y="19"/>
                </a:cxn>
              </a:cxnLst>
              <a:rect l="0" t="0" r="r" b="b"/>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6" name="Freeform 174"/>
            <p:cNvSpPr>
              <a:spLocks noEditPoints="1"/>
            </p:cNvSpPr>
            <p:nvPr/>
          </p:nvSpPr>
          <p:spPr bwMode="auto">
            <a:xfrm>
              <a:off x="4325203" y="3028946"/>
              <a:ext cx="223839" cy="255134"/>
            </a:xfrm>
            <a:custGeom>
              <a:avLst/>
              <a:gdLst/>
              <a:ahLst/>
              <a:cxnLst>
                <a:cxn ang="0">
                  <a:pos x="90" y="122"/>
                </a:cxn>
                <a:cxn ang="0">
                  <a:pos x="77" y="122"/>
                </a:cxn>
                <a:cxn ang="0">
                  <a:pos x="67" y="127"/>
                </a:cxn>
                <a:cxn ang="0">
                  <a:pos x="79" y="133"/>
                </a:cxn>
                <a:cxn ang="0">
                  <a:pos x="92" y="141"/>
                </a:cxn>
                <a:cxn ang="0">
                  <a:pos x="95" y="134"/>
                </a:cxn>
                <a:cxn ang="0">
                  <a:pos x="99" y="123"/>
                </a:cxn>
                <a:cxn ang="0">
                  <a:pos x="90" y="122"/>
                </a:cxn>
                <a:cxn ang="0">
                  <a:pos x="26" y="85"/>
                </a:cxn>
                <a:cxn ang="0">
                  <a:pos x="18" y="87"/>
                </a:cxn>
                <a:cxn ang="0">
                  <a:pos x="22" y="101"/>
                </a:cxn>
                <a:cxn ang="0">
                  <a:pos x="27" y="112"/>
                </a:cxn>
                <a:cxn ang="0">
                  <a:pos x="34" y="107"/>
                </a:cxn>
                <a:cxn ang="0">
                  <a:pos x="36" y="89"/>
                </a:cxn>
                <a:cxn ang="0">
                  <a:pos x="26" y="85"/>
                </a:cxn>
                <a:cxn ang="0">
                  <a:pos x="108" y="79"/>
                </a:cxn>
                <a:cxn ang="0">
                  <a:pos x="99" y="73"/>
                </a:cxn>
                <a:cxn ang="0">
                  <a:pos x="82" y="55"/>
                </a:cxn>
                <a:cxn ang="0">
                  <a:pos x="66" y="38"/>
                </a:cxn>
                <a:cxn ang="0">
                  <a:pos x="66" y="27"/>
                </a:cxn>
                <a:cxn ang="0">
                  <a:pos x="71" y="21"/>
                </a:cxn>
                <a:cxn ang="0">
                  <a:pos x="72" y="6"/>
                </a:cxn>
                <a:cxn ang="0">
                  <a:pos x="66" y="5"/>
                </a:cxn>
                <a:cxn ang="0">
                  <a:pos x="64" y="0"/>
                </a:cxn>
                <a:cxn ang="0">
                  <a:pos x="55" y="1"/>
                </a:cxn>
                <a:cxn ang="0">
                  <a:pos x="48" y="3"/>
                </a:cxn>
                <a:cxn ang="0">
                  <a:pos x="46" y="2"/>
                </a:cxn>
                <a:cxn ang="0">
                  <a:pos x="44" y="5"/>
                </a:cxn>
                <a:cxn ang="0">
                  <a:pos x="42" y="7"/>
                </a:cxn>
                <a:cxn ang="0">
                  <a:pos x="39" y="9"/>
                </a:cxn>
                <a:cxn ang="0">
                  <a:pos x="34" y="10"/>
                </a:cxn>
                <a:cxn ang="0">
                  <a:pos x="30" y="12"/>
                </a:cxn>
                <a:cxn ang="0">
                  <a:pos x="27" y="16"/>
                </a:cxn>
                <a:cxn ang="0">
                  <a:pos x="20" y="9"/>
                </a:cxn>
                <a:cxn ang="0">
                  <a:pos x="15" y="17"/>
                </a:cxn>
                <a:cxn ang="0">
                  <a:pos x="5" y="17"/>
                </a:cxn>
                <a:cxn ang="0">
                  <a:pos x="6" y="23"/>
                </a:cxn>
                <a:cxn ang="0">
                  <a:pos x="4" y="27"/>
                </a:cxn>
                <a:cxn ang="0">
                  <a:pos x="2" y="30"/>
                </a:cxn>
                <a:cxn ang="0">
                  <a:pos x="5" y="36"/>
                </a:cxn>
                <a:cxn ang="0">
                  <a:pos x="8" y="41"/>
                </a:cxn>
                <a:cxn ang="0">
                  <a:pos x="13" y="43"/>
                </a:cxn>
                <a:cxn ang="0">
                  <a:pos x="12" y="47"/>
                </a:cxn>
                <a:cxn ang="0">
                  <a:pos x="17" y="45"/>
                </a:cxn>
                <a:cxn ang="0">
                  <a:pos x="25" y="38"/>
                </a:cxn>
                <a:cxn ang="0">
                  <a:pos x="41" y="45"/>
                </a:cxn>
                <a:cxn ang="0">
                  <a:pos x="44" y="52"/>
                </a:cxn>
                <a:cxn ang="0">
                  <a:pos x="55" y="65"/>
                </a:cxn>
                <a:cxn ang="0">
                  <a:pos x="70" y="79"/>
                </a:cxn>
                <a:cxn ang="0">
                  <a:pos x="81" y="83"/>
                </a:cxn>
                <a:cxn ang="0">
                  <a:pos x="91" y="90"/>
                </a:cxn>
                <a:cxn ang="0">
                  <a:pos x="99" y="96"/>
                </a:cxn>
                <a:cxn ang="0">
                  <a:pos x="103" y="103"/>
                </a:cxn>
                <a:cxn ang="0">
                  <a:pos x="103" y="115"/>
                </a:cxn>
                <a:cxn ang="0">
                  <a:pos x="104" y="124"/>
                </a:cxn>
                <a:cxn ang="0">
                  <a:pos x="109" y="115"/>
                </a:cxn>
                <a:cxn ang="0">
                  <a:pos x="116" y="108"/>
                </a:cxn>
                <a:cxn ang="0">
                  <a:pos x="111" y="99"/>
                </a:cxn>
                <a:cxn ang="0">
                  <a:pos x="121" y="95"/>
                </a:cxn>
                <a:cxn ang="0">
                  <a:pos x="130" y="95"/>
                </a:cxn>
                <a:cxn ang="0">
                  <a:pos x="108" y="79"/>
                </a:cxn>
              </a:cxnLst>
              <a:rect l="0" t="0" r="r" b="b"/>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7" name="Freeform 175"/>
            <p:cNvSpPr/>
            <p:nvPr/>
          </p:nvSpPr>
          <p:spPr bwMode="auto">
            <a:xfrm>
              <a:off x="4549042" y="3123496"/>
              <a:ext cx="24393" cy="31517"/>
            </a:xfrm>
            <a:custGeom>
              <a:avLst/>
              <a:gdLst/>
              <a:ahLst/>
              <a:cxnLst>
                <a:cxn ang="0">
                  <a:pos x="5" y="0"/>
                </a:cxn>
                <a:cxn ang="0">
                  <a:pos x="1" y="8"/>
                </a:cxn>
                <a:cxn ang="0">
                  <a:pos x="0" y="12"/>
                </a:cxn>
                <a:cxn ang="0">
                  <a:pos x="8" y="18"/>
                </a:cxn>
                <a:cxn ang="0">
                  <a:pos x="9" y="18"/>
                </a:cxn>
                <a:cxn ang="0">
                  <a:pos x="14" y="10"/>
                </a:cxn>
                <a:cxn ang="0">
                  <a:pos x="5" y="0"/>
                </a:cxn>
              </a:cxnLst>
              <a:rect l="0" t="0" r="r" b="b"/>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8" name="Freeform 176"/>
            <p:cNvSpPr/>
            <p:nvPr/>
          </p:nvSpPr>
          <p:spPr bwMode="auto">
            <a:xfrm>
              <a:off x="4554781" y="3051458"/>
              <a:ext cx="81788" cy="100553"/>
            </a:xfrm>
            <a:custGeom>
              <a:avLst/>
              <a:gdLst/>
              <a:ahLst/>
              <a:cxnLst>
                <a:cxn ang="0">
                  <a:pos x="41" y="37"/>
                </a:cxn>
                <a:cxn ang="0">
                  <a:pos x="41" y="29"/>
                </a:cxn>
                <a:cxn ang="0">
                  <a:pos x="42" y="23"/>
                </a:cxn>
                <a:cxn ang="0">
                  <a:pos x="29" y="20"/>
                </a:cxn>
                <a:cxn ang="0">
                  <a:pos x="28" y="13"/>
                </a:cxn>
                <a:cxn ang="0">
                  <a:pos x="24" y="9"/>
                </a:cxn>
                <a:cxn ang="0">
                  <a:pos x="20" y="2"/>
                </a:cxn>
                <a:cxn ang="0">
                  <a:pos x="20" y="2"/>
                </a:cxn>
                <a:cxn ang="0">
                  <a:pos x="17" y="1"/>
                </a:cxn>
                <a:cxn ang="0">
                  <a:pos x="12" y="0"/>
                </a:cxn>
                <a:cxn ang="0">
                  <a:pos x="0" y="3"/>
                </a:cxn>
                <a:cxn ang="0">
                  <a:pos x="3" y="10"/>
                </a:cxn>
                <a:cxn ang="0">
                  <a:pos x="7" y="18"/>
                </a:cxn>
                <a:cxn ang="0">
                  <a:pos x="6" y="36"/>
                </a:cxn>
                <a:cxn ang="0">
                  <a:pos x="2" y="40"/>
                </a:cxn>
                <a:cxn ang="0">
                  <a:pos x="11" y="50"/>
                </a:cxn>
                <a:cxn ang="0">
                  <a:pos x="11" y="50"/>
                </a:cxn>
                <a:cxn ang="0">
                  <a:pos x="21" y="56"/>
                </a:cxn>
                <a:cxn ang="0">
                  <a:pos x="41" y="52"/>
                </a:cxn>
                <a:cxn ang="0">
                  <a:pos x="41" y="49"/>
                </a:cxn>
                <a:cxn ang="0">
                  <a:pos x="45" y="44"/>
                </a:cxn>
                <a:cxn ang="0">
                  <a:pos x="41" y="37"/>
                </a:cxn>
              </a:cxnLst>
              <a:rect l="0" t="0" r="r" b="b"/>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grpSp>
      <p:cxnSp>
        <p:nvCxnSpPr>
          <p:cNvPr id="24" name="直接连接符 23"/>
          <p:cNvCxnSpPr/>
          <p:nvPr/>
        </p:nvCxnSpPr>
        <p:spPr>
          <a:xfrm>
            <a:off x="3006233" y="513886"/>
            <a:ext cx="0" cy="4697301"/>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045663" y="1803341"/>
            <a:ext cx="0" cy="4605197"/>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072050" y="2171757"/>
            <a:ext cx="5434133" cy="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637817" y="4750667"/>
            <a:ext cx="5710445" cy="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sp>
        <p:nvSpPr>
          <p:cNvPr id="32" name="TextBox 39"/>
          <p:cNvSpPr txBox="1"/>
          <p:nvPr/>
        </p:nvSpPr>
        <p:spPr>
          <a:xfrm>
            <a:off x="827584" y="1307186"/>
            <a:ext cx="2118391" cy="646331"/>
          </a:xfrm>
          <a:prstGeom prst="rect">
            <a:avLst/>
          </a:prstGeom>
          <a:solidFill>
            <a:srgbClr val="0070C0"/>
          </a:solidFill>
        </p:spPr>
        <p:txBody>
          <a:bodyPr wrap="square" rtlCol="0" anchor="ctr">
            <a:spAutoFit/>
          </a:bodyPr>
          <a:lstStyle/>
          <a:p>
            <a:pPr algn="ctr"/>
            <a:r>
              <a:rPr lang="en-US" altLang="zh-CN" sz="3600" b="1" dirty="0" smtClean="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Content</a:t>
            </a:r>
            <a:endParaRPr lang="zh-CN" altLang="en-US" sz="36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209" name="图片 20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57449" y="117773"/>
            <a:ext cx="1011540" cy="1011540"/>
          </a:xfrm>
          <a:prstGeom prst="rect">
            <a:avLst/>
          </a:prstGeom>
        </p:spPr>
      </p:pic>
      <p:graphicFrame>
        <p:nvGraphicFramePr>
          <p:cNvPr id="210" name="图示 209"/>
          <p:cNvGraphicFramePr/>
          <p:nvPr/>
        </p:nvGraphicFramePr>
        <p:xfrm>
          <a:off x="2267744" y="2060848"/>
          <a:ext cx="4920208" cy="3616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1" name="TextBox 210"/>
          <p:cNvSpPr txBox="1"/>
          <p:nvPr/>
        </p:nvSpPr>
        <p:spPr>
          <a:xfrm>
            <a:off x="3131840" y="2268161"/>
            <a:ext cx="432048"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1</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13" name="TextBox 212"/>
          <p:cNvSpPr txBox="1"/>
          <p:nvPr/>
        </p:nvSpPr>
        <p:spPr>
          <a:xfrm>
            <a:off x="3131840" y="3573016"/>
            <a:ext cx="432048"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2</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14" name="TextBox 213"/>
          <p:cNvSpPr txBox="1"/>
          <p:nvPr/>
        </p:nvSpPr>
        <p:spPr>
          <a:xfrm>
            <a:off x="3131840" y="4869160"/>
            <a:ext cx="432048"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3</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68939" y="404664"/>
            <a:ext cx="3549690" cy="461665"/>
          </a:xfrm>
          <a:prstGeom prst="rect">
            <a:avLst/>
          </a:prstGeom>
        </p:spPr>
        <p:txBody>
          <a:bodyPr wrap="none">
            <a:spAutoFit/>
          </a:bodyPr>
          <a:lstStyle/>
          <a:p>
            <a:pPr algn="ctr">
              <a:defRPr/>
            </a:pPr>
            <a:r>
              <a:rPr lang="en-US" altLang="en-US" sz="2400" b="1" dirty="0" smtClean="0">
                <a:solidFill>
                  <a:schemeClr val="bg1"/>
                </a:solidFill>
                <a:latin typeface="微软雅黑" panose="020B0503020204020204" pitchFamily="34" charset="-122"/>
                <a:ea typeface="微软雅黑" panose="020B0503020204020204" pitchFamily="34" charset="-122"/>
              </a:rPr>
              <a:t>Sponsorship Program</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grpSp>
        <p:nvGrpSpPr>
          <p:cNvPr id="2" name="组合 11"/>
          <p:cNvGrpSpPr/>
          <p:nvPr/>
        </p:nvGrpSpPr>
        <p:grpSpPr bwMode="auto">
          <a:xfrm>
            <a:off x="757206" y="1322533"/>
            <a:ext cx="395784" cy="395784"/>
            <a:chOff x="431540" y="331631"/>
            <a:chExt cx="540060" cy="540060"/>
          </a:xfrm>
        </p:grpSpPr>
        <p:sp>
          <p:nvSpPr>
            <p:cNvPr id="6" name="矩形 9"/>
            <p:cNvSpPr>
              <a:spLocks noChangeArrowheads="1"/>
            </p:cNvSpPr>
            <p:nvPr/>
          </p:nvSpPr>
          <p:spPr bwMode="auto">
            <a:xfrm>
              <a:off x="431540" y="476672"/>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sp>
          <p:nvSpPr>
            <p:cNvPr id="7" name="矩形 10"/>
            <p:cNvSpPr>
              <a:spLocks noChangeArrowheads="1"/>
            </p:cNvSpPr>
            <p:nvPr/>
          </p:nvSpPr>
          <p:spPr bwMode="auto">
            <a:xfrm rot="-5400000">
              <a:off x="438388" y="475647"/>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grpSp>
      <p:sp>
        <p:nvSpPr>
          <p:cNvPr id="8" name="TextBox 5"/>
          <p:cNvSpPr txBox="1">
            <a:spLocks noChangeArrowheads="1"/>
          </p:cNvSpPr>
          <p:nvPr/>
        </p:nvSpPr>
        <p:spPr bwMode="auto">
          <a:xfrm>
            <a:off x="1234084" y="1304123"/>
            <a:ext cx="6866308" cy="400110"/>
          </a:xfrm>
          <a:prstGeom prst="rect">
            <a:avLst/>
          </a:prstGeom>
          <a:noFill/>
          <a:ln w="9525">
            <a:noFill/>
            <a:miter lim="800000"/>
          </a:ln>
        </p:spPr>
        <p:txBody>
          <a:bodyPr wrap="square">
            <a:spAutoFit/>
          </a:bodyPr>
          <a:lstStyle/>
          <a:p>
            <a:r>
              <a:rPr lang="en-US" altLang="zh-CN" sz="2000" b="1" dirty="0" smtClean="0">
                <a:latin typeface="微软雅黑" panose="020B0503020204020204" pitchFamily="34" charset="-122"/>
                <a:ea typeface="微软雅黑" panose="020B0503020204020204" pitchFamily="34" charset="-122"/>
              </a:rPr>
              <a:t>Coffee Break Sponsor </a:t>
            </a:r>
            <a:r>
              <a:rPr lang="zh-CN" altLang="en-US" sz="2000" b="1" dirty="0" smtClean="0">
                <a:latin typeface="微软雅黑" panose="020B0503020204020204" pitchFamily="34" charset="-122"/>
                <a:ea typeface="微软雅黑" panose="020B0503020204020204" pitchFamily="34" charset="-122"/>
              </a:rPr>
              <a:t>（</a:t>
            </a:r>
            <a:r>
              <a:rPr lang="en-US" altLang="zh-CN" sz="2000" b="1" dirty="0" smtClean="0">
                <a:latin typeface="微软雅黑" panose="020B0503020204020204" pitchFamily="34" charset="-122"/>
                <a:ea typeface="微软雅黑" panose="020B0503020204020204" pitchFamily="34" charset="-122"/>
              </a:rPr>
              <a:t>only 4</a:t>
            </a:r>
            <a:r>
              <a:rPr lang="zh-CN" altLang="en-US" sz="2000" b="1" dirty="0" smtClean="0">
                <a:latin typeface="微软雅黑" panose="020B0503020204020204" pitchFamily="34" charset="-122"/>
                <a:ea typeface="微软雅黑" panose="020B0503020204020204" pitchFamily="34" charset="-122"/>
              </a:rPr>
              <a:t>）</a:t>
            </a:r>
            <a:r>
              <a:rPr lang="zh-CN" altLang="en-US" sz="2000" b="1" dirty="0" smtClean="0">
                <a:solidFill>
                  <a:srgbClr val="0070C0"/>
                </a:solidFill>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 USD2500  each time</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1" name="矩形 93"/>
          <p:cNvSpPr/>
          <p:nvPr/>
        </p:nvSpPr>
        <p:spPr>
          <a:xfrm>
            <a:off x="861492" y="184482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矩形 93"/>
          <p:cNvSpPr/>
          <p:nvPr/>
        </p:nvSpPr>
        <p:spPr>
          <a:xfrm rot="10800000">
            <a:off x="8028384" y="623731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aphicFrame>
        <p:nvGraphicFramePr>
          <p:cNvPr id="13" name="表格 12"/>
          <p:cNvGraphicFramePr>
            <a:graphicFrameLocks noGrp="1"/>
          </p:cNvGraphicFramePr>
          <p:nvPr/>
        </p:nvGraphicFramePr>
        <p:xfrm>
          <a:off x="1043608" y="2020966"/>
          <a:ext cx="7128792" cy="4312738"/>
        </p:xfrm>
        <a:graphic>
          <a:graphicData uri="http://schemas.openxmlformats.org/drawingml/2006/table">
            <a:tbl>
              <a:tblPr firstRow="1" bandRow="1">
                <a:tableStyleId>{3B4B98B0-60AC-42C2-AFA5-B58CD77FA1E5}</a:tableStyleId>
              </a:tblPr>
              <a:tblGrid>
                <a:gridCol w="650382"/>
                <a:gridCol w="6478410"/>
              </a:tblGrid>
              <a:tr h="648072">
                <a:tc>
                  <a:txBody>
                    <a:bodyPr/>
                    <a:lstStyle/>
                    <a:p>
                      <a:pPr algn="ctr"/>
                      <a:r>
                        <a:rPr lang="en-US" altLang="zh-CN" sz="1800" b="1" dirty="0" smtClean="0"/>
                        <a:t>1</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2000" b="0" kern="1200" dirty="0" smtClean="0">
                          <a:solidFill>
                            <a:schemeClr val="tx1"/>
                          </a:solidFill>
                          <a:latin typeface="+mn-lt"/>
                          <a:ea typeface="+mn-ea"/>
                          <a:cs typeface="+mn-cs"/>
                        </a:rPr>
                        <a:t>Your company’s publicity material(only 1 page) is allowed to be put  in </a:t>
                      </a:r>
                      <a:r>
                        <a:rPr lang="en-US" altLang="zh-CN" sz="2000" b="1" kern="1200" dirty="0" smtClean="0">
                          <a:solidFill>
                            <a:schemeClr val="tx1"/>
                          </a:solidFill>
                          <a:latin typeface="+mn-lt"/>
                          <a:ea typeface="+mn-ea"/>
                          <a:cs typeface="+mn-cs"/>
                        </a:rPr>
                        <a:t>conference handbag </a:t>
                      </a:r>
                      <a:r>
                        <a:rPr lang="en-US" altLang="zh-CN" sz="2000" b="0" kern="1200" dirty="0" smtClean="0">
                          <a:solidFill>
                            <a:schemeClr val="tx1"/>
                          </a:solidFill>
                          <a:latin typeface="+mn-lt"/>
                          <a:ea typeface="+mn-ea"/>
                          <a:cs typeface="+mn-cs"/>
                        </a:rPr>
                        <a:t>for every attendee(created by sponsoring company). </a:t>
                      </a:r>
                      <a:endParaRPr lang="en-US" altLang="zh-CN" sz="2000" b="0" kern="1200" dirty="0" smtClean="0">
                        <a:solidFill>
                          <a:schemeClr val="tx1"/>
                        </a:solidFill>
                        <a:latin typeface="+mn-lt"/>
                        <a:ea typeface="+mn-ea"/>
                        <a:cs typeface="+mn-cs"/>
                      </a:endParaRPr>
                    </a:p>
                  </a:txBody>
                  <a:tcPr anchor="ctr"/>
                </a:tc>
              </a:tr>
              <a:tr h="452843">
                <a:tc>
                  <a:txBody>
                    <a:bodyPr/>
                    <a:lstStyle/>
                    <a:p>
                      <a:pPr algn="ctr"/>
                      <a:r>
                        <a:rPr lang="en-US" altLang="zh-CN" sz="1800" b="1" dirty="0" smtClean="0"/>
                        <a:t>2</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2000" b="0" dirty="0" smtClean="0"/>
                        <a:t>One (1) </a:t>
                      </a:r>
                      <a:r>
                        <a:rPr lang="en-US" altLang="zh-CN" sz="2000" b="1" dirty="0" smtClean="0"/>
                        <a:t>full conference registrations </a:t>
                      </a:r>
                      <a:r>
                        <a:rPr lang="en-US" altLang="zh-CN" sz="2000" b="0" dirty="0" smtClean="0"/>
                        <a:t>for your company personnel.</a:t>
                      </a:r>
                      <a:endParaRPr lang="en-US" altLang="zh-CN" sz="2000" b="0" dirty="0" smtClean="0"/>
                    </a:p>
                  </a:txBody>
                  <a:tcPr anchor="ctr"/>
                </a:tc>
              </a:tr>
              <a:tr h="632739">
                <a:tc>
                  <a:txBody>
                    <a:bodyPr/>
                    <a:lstStyle/>
                    <a:p>
                      <a:pPr algn="ctr"/>
                      <a:r>
                        <a:rPr lang="en-US" altLang="zh-CN" sz="1800" b="1" dirty="0" smtClean="0"/>
                        <a:t>3</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2000" b="0" dirty="0" smtClean="0"/>
                        <a:t>Your company’s logo will be featured on </a:t>
                      </a:r>
                      <a:r>
                        <a:rPr lang="en-US" altLang="zh-CN" sz="2000" b="1" dirty="0" smtClean="0"/>
                        <a:t>IFEDC website </a:t>
                      </a:r>
                      <a:r>
                        <a:rPr lang="en-US" altLang="zh-CN" sz="2000" b="0" dirty="0" smtClean="0"/>
                        <a:t>with a hyperlink to your company’s website for one(1) year.</a:t>
                      </a:r>
                      <a:endParaRPr lang="en-US" altLang="zh-CN" sz="2000" b="0" dirty="0" smtClean="0"/>
                    </a:p>
                  </a:txBody>
                  <a:tcPr anchor="ctr"/>
                </a:tc>
              </a:tr>
              <a:tr h="632739">
                <a:tc>
                  <a:txBody>
                    <a:bodyPr/>
                    <a:lstStyle/>
                    <a:p>
                      <a:pPr algn="ctr"/>
                      <a:r>
                        <a:rPr lang="en-US" altLang="zh-CN" sz="1800" b="1" dirty="0" smtClean="0"/>
                        <a:t>4</a:t>
                      </a:r>
                      <a:endParaRPr lang="zh-CN" altLang="en-US" sz="1800" b="1" dirty="0"/>
                    </a:p>
                  </a:txBody>
                  <a:tcPr anchor="ctr"/>
                </a:tc>
                <a:tc>
                  <a:txBody>
                    <a:bodyPr/>
                    <a:lstStyle/>
                    <a:p>
                      <a:pPr marL="228600" indent="-228600" algn="l" fontAlgn="auto">
                        <a:lnSpc>
                          <a:spcPct val="120000"/>
                        </a:lnSpc>
                        <a:spcBef>
                          <a:spcPts val="0"/>
                        </a:spcBef>
                        <a:spcAft>
                          <a:spcPts val="0"/>
                        </a:spcAft>
                        <a:buNone/>
                        <a:defRPr/>
                      </a:pPr>
                      <a:r>
                        <a:rPr lang="en-US" altLang="zh-CN" sz="2000" b="0" dirty="0" smtClean="0"/>
                        <a:t>One (1) full-page color advertisement  about your company in the</a:t>
                      </a:r>
                      <a:r>
                        <a:rPr lang="en-US" altLang="zh-CN" sz="2000" b="0" baseline="0" dirty="0" smtClean="0"/>
                        <a:t> </a:t>
                      </a:r>
                      <a:endParaRPr lang="en-US" altLang="zh-CN" sz="2000" b="0" baseline="0" dirty="0" smtClean="0"/>
                    </a:p>
                    <a:p>
                      <a:pPr marL="228600" indent="-228600" algn="l" fontAlgn="auto">
                        <a:lnSpc>
                          <a:spcPct val="120000"/>
                        </a:lnSpc>
                        <a:spcBef>
                          <a:spcPts val="0"/>
                        </a:spcBef>
                        <a:spcAft>
                          <a:spcPts val="0"/>
                        </a:spcAft>
                        <a:buNone/>
                        <a:defRPr/>
                      </a:pPr>
                      <a:r>
                        <a:rPr lang="en-US" altLang="zh-CN" sz="2000" b="1" dirty="0" smtClean="0"/>
                        <a:t>Conference Guide</a:t>
                      </a:r>
                      <a:r>
                        <a:rPr lang="en-US" altLang="zh-CN" sz="2000" b="1" baseline="0" dirty="0" smtClean="0"/>
                        <a:t> </a:t>
                      </a:r>
                      <a:r>
                        <a:rPr lang="en-US" altLang="zh-CN" sz="2000" b="0" dirty="0" smtClean="0"/>
                        <a:t>(created by sponsoring company).</a:t>
                      </a:r>
                      <a:endParaRPr lang="en-US" altLang="zh-CN" sz="2000" b="0" dirty="0" smtClean="0"/>
                    </a:p>
                  </a:txBody>
                  <a:tcPr anchor="ctr"/>
                </a:tc>
              </a:tr>
              <a:tr h="716098">
                <a:tc>
                  <a:txBody>
                    <a:bodyPr/>
                    <a:lstStyle/>
                    <a:p>
                      <a:pPr algn="ctr"/>
                      <a:r>
                        <a:rPr lang="en-US" altLang="zh-CN" sz="1800" b="1" dirty="0" smtClean="0"/>
                        <a:t>5</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2000" b="1" dirty="0" smtClean="0">
                          <a:solidFill>
                            <a:prstClr val="black">
                              <a:lumMod val="75000"/>
                              <a:lumOff val="25000"/>
                            </a:prstClr>
                          </a:solidFill>
                          <a:latin typeface="微软雅黑" panose="020B0503020204020204" pitchFamily="34" charset="-122"/>
                          <a:ea typeface="微软雅黑" panose="020B0503020204020204" pitchFamily="34" charset="-122"/>
                        </a:rPr>
                        <a:t>Two (</a:t>
                      </a:r>
                      <a:r>
                        <a:rPr lang="en-US" altLang="zh-CN" sz="2000" b="1" dirty="0" smtClean="0"/>
                        <a:t>2) roll screens </a:t>
                      </a:r>
                      <a:r>
                        <a:rPr lang="en-US" altLang="zh-CN" sz="2000" b="0" dirty="0" smtClean="0"/>
                        <a:t>at the coffee places (created by sponsoring company)</a:t>
                      </a:r>
                      <a:r>
                        <a:rPr lang="en-US" altLang="zh-CN" sz="2000" b="0" dirty="0" smtClean="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2000" b="0" dirty="0" smtClean="0">
                        <a:solidFill>
                          <a:prstClr val="black">
                            <a:lumMod val="75000"/>
                            <a:lumOff val="25000"/>
                          </a:prstClr>
                        </a:solidFill>
                        <a:latin typeface="微软雅黑" panose="020B0503020204020204" pitchFamily="34" charset="-122"/>
                        <a:ea typeface="微软雅黑" panose="020B0503020204020204" pitchFamily="34" charset="-122"/>
                      </a:endParaRPr>
                    </a:p>
                  </a:txBody>
                  <a:tcPr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fltVal val="0.5"/>
                                          </p:val>
                                        </p:tav>
                                        <p:tav tm="100000">
                                          <p:val>
                                            <p:strVal val="#ppt_x"/>
                                          </p:val>
                                        </p:tav>
                                      </p:tavLst>
                                    </p:anim>
                                    <p:anim calcmode="lin" valueType="num">
                                      <p:cBhvr>
                                        <p:cTn id="18" dur="500" fill="hold"/>
                                        <p:tgtEl>
                                          <p:spTgt spid="1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68939" y="404664"/>
            <a:ext cx="3549690" cy="461665"/>
          </a:xfrm>
          <a:prstGeom prst="rect">
            <a:avLst/>
          </a:prstGeom>
        </p:spPr>
        <p:txBody>
          <a:bodyPr wrap="none">
            <a:spAutoFit/>
          </a:bodyPr>
          <a:lstStyle/>
          <a:p>
            <a:pPr algn="ctr">
              <a:defRPr/>
            </a:pPr>
            <a:r>
              <a:rPr lang="en-US" altLang="en-US" sz="2400" b="1" dirty="0" smtClean="0">
                <a:solidFill>
                  <a:schemeClr val="bg1"/>
                </a:solidFill>
                <a:latin typeface="微软雅黑" panose="020B0503020204020204" pitchFamily="34" charset="-122"/>
                <a:ea typeface="微软雅黑" panose="020B0503020204020204" pitchFamily="34" charset="-122"/>
              </a:rPr>
              <a:t>Sponsorship Program</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grpSp>
        <p:nvGrpSpPr>
          <p:cNvPr id="2" name="组合 11"/>
          <p:cNvGrpSpPr/>
          <p:nvPr/>
        </p:nvGrpSpPr>
        <p:grpSpPr bwMode="auto">
          <a:xfrm>
            <a:off x="395536" y="1089000"/>
            <a:ext cx="395784" cy="395784"/>
            <a:chOff x="431540" y="331631"/>
            <a:chExt cx="540060" cy="540060"/>
          </a:xfrm>
        </p:grpSpPr>
        <p:sp>
          <p:nvSpPr>
            <p:cNvPr id="6" name="矩形 9"/>
            <p:cNvSpPr>
              <a:spLocks noChangeArrowheads="1"/>
            </p:cNvSpPr>
            <p:nvPr/>
          </p:nvSpPr>
          <p:spPr bwMode="auto">
            <a:xfrm>
              <a:off x="431540" y="476672"/>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sp>
          <p:nvSpPr>
            <p:cNvPr id="7" name="矩形 10"/>
            <p:cNvSpPr>
              <a:spLocks noChangeArrowheads="1"/>
            </p:cNvSpPr>
            <p:nvPr/>
          </p:nvSpPr>
          <p:spPr bwMode="auto">
            <a:xfrm rot="-5400000">
              <a:off x="438388" y="475647"/>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grpSp>
      <p:sp>
        <p:nvSpPr>
          <p:cNvPr id="8" name="TextBox 5"/>
          <p:cNvSpPr txBox="1">
            <a:spLocks noChangeArrowheads="1"/>
          </p:cNvSpPr>
          <p:nvPr/>
        </p:nvSpPr>
        <p:spPr bwMode="auto">
          <a:xfrm>
            <a:off x="872414" y="1070590"/>
            <a:ext cx="6866308" cy="400110"/>
          </a:xfrm>
          <a:prstGeom prst="rect">
            <a:avLst/>
          </a:prstGeom>
          <a:noFill/>
          <a:ln w="9525">
            <a:noFill/>
            <a:miter lim="800000"/>
          </a:ln>
        </p:spPr>
        <p:txBody>
          <a:bodyPr wrap="square">
            <a:spAutoFit/>
          </a:bodyPr>
          <a:lstStyle/>
          <a:p>
            <a:r>
              <a:rPr lang="en-US" altLang="zh-CN" sz="2000" b="1" dirty="0" smtClean="0">
                <a:latin typeface="微软雅黑" panose="020B0503020204020204" pitchFamily="34" charset="-122"/>
                <a:ea typeface="微软雅黑" panose="020B0503020204020204" pitchFamily="34" charset="-122"/>
              </a:rPr>
              <a:t>Excellent Paper Award Sponsor</a:t>
            </a:r>
            <a:r>
              <a:rPr lang="zh-CN" altLang="en-US" sz="2000" b="1" dirty="0" smtClean="0">
                <a:solidFill>
                  <a:srgbClr val="0070C0"/>
                </a:solidFill>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 USD6000</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aphicFrame>
        <p:nvGraphicFramePr>
          <p:cNvPr id="13" name="表格 12"/>
          <p:cNvGraphicFramePr>
            <a:graphicFrameLocks noGrp="1"/>
          </p:cNvGraphicFramePr>
          <p:nvPr/>
        </p:nvGraphicFramePr>
        <p:xfrm>
          <a:off x="971600" y="1484784"/>
          <a:ext cx="7128792" cy="5103727"/>
        </p:xfrm>
        <a:graphic>
          <a:graphicData uri="http://schemas.openxmlformats.org/drawingml/2006/table">
            <a:tbl>
              <a:tblPr firstRow="1" bandRow="1">
                <a:tableStyleId>{3B4B98B0-60AC-42C2-AFA5-B58CD77FA1E5}</a:tableStyleId>
              </a:tblPr>
              <a:tblGrid>
                <a:gridCol w="650382"/>
                <a:gridCol w="6478410"/>
              </a:tblGrid>
              <a:tr h="648072">
                <a:tc>
                  <a:txBody>
                    <a:bodyPr/>
                    <a:lstStyle/>
                    <a:p>
                      <a:pPr algn="ctr"/>
                      <a:r>
                        <a:rPr lang="en-US" altLang="zh-CN" sz="1800" b="1" dirty="0" smtClean="0"/>
                        <a:t>1</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kern="1200" dirty="0" smtClean="0">
                          <a:solidFill>
                            <a:schemeClr val="tx1"/>
                          </a:solidFill>
                          <a:latin typeface="+mn-lt"/>
                          <a:ea typeface="+mn-ea"/>
                          <a:cs typeface="+mn-cs"/>
                        </a:rPr>
                        <a:t>Your </a:t>
                      </a:r>
                      <a:r>
                        <a:rPr lang="en-US" altLang="zh-CN" sz="1800" b="1" kern="1200" dirty="0" smtClean="0">
                          <a:solidFill>
                            <a:schemeClr val="tx1"/>
                          </a:solidFill>
                          <a:latin typeface="+mn-lt"/>
                          <a:ea typeface="+mn-ea"/>
                          <a:cs typeface="+mn-cs"/>
                        </a:rPr>
                        <a:t>company’s</a:t>
                      </a:r>
                      <a:r>
                        <a:rPr lang="en-US" altLang="zh-CN" sz="1800" b="1" kern="1200" baseline="0" dirty="0" smtClean="0">
                          <a:solidFill>
                            <a:schemeClr val="tx1"/>
                          </a:solidFill>
                          <a:latin typeface="+mn-lt"/>
                          <a:ea typeface="+mn-ea"/>
                          <a:cs typeface="+mn-cs"/>
                        </a:rPr>
                        <a:t> leader(only 1) </a:t>
                      </a:r>
                      <a:r>
                        <a:rPr lang="en-US" altLang="zh-CN" sz="1800" b="0" kern="1200" baseline="0" dirty="0" smtClean="0">
                          <a:solidFill>
                            <a:schemeClr val="tx1"/>
                          </a:solidFill>
                          <a:latin typeface="+mn-lt"/>
                          <a:ea typeface="+mn-ea"/>
                          <a:cs typeface="+mn-cs"/>
                        </a:rPr>
                        <a:t>will be invited to be as presenter at </a:t>
                      </a:r>
                      <a:r>
                        <a:rPr lang="en-US" altLang="zh-CN" sz="1800" b="0" kern="1200" dirty="0" smtClean="0">
                          <a:solidFill>
                            <a:schemeClr val="tx1"/>
                          </a:solidFill>
                          <a:latin typeface="+mn-lt"/>
                          <a:ea typeface="+mn-ea"/>
                          <a:cs typeface="+mn-cs"/>
                        </a:rPr>
                        <a:t>the Excellent Paper Award, and  named with</a:t>
                      </a:r>
                      <a:r>
                        <a:rPr lang="en-US" altLang="zh-CN" sz="1800" b="0" kern="1200" baseline="0" dirty="0" smtClean="0">
                          <a:solidFill>
                            <a:schemeClr val="tx1"/>
                          </a:solidFill>
                          <a:latin typeface="+mn-lt"/>
                          <a:ea typeface="+mn-ea"/>
                          <a:cs typeface="+mn-cs"/>
                        </a:rPr>
                        <a:t> your company.</a:t>
                      </a:r>
                      <a:endParaRPr lang="en-US" altLang="zh-CN" sz="1800" b="0" kern="1200" dirty="0" smtClean="0">
                        <a:solidFill>
                          <a:schemeClr val="tx1"/>
                        </a:solidFill>
                        <a:latin typeface="+mn-lt"/>
                        <a:ea typeface="+mn-ea"/>
                        <a:cs typeface="+mn-cs"/>
                      </a:endParaRPr>
                    </a:p>
                  </a:txBody>
                  <a:tcPr anchor="ctr"/>
                </a:tc>
              </a:tr>
              <a:tr h="452843">
                <a:tc>
                  <a:txBody>
                    <a:bodyPr/>
                    <a:lstStyle/>
                    <a:p>
                      <a:pPr algn="ctr"/>
                      <a:r>
                        <a:rPr lang="en-US" altLang="zh-CN" sz="1800" b="1" dirty="0" smtClean="0"/>
                        <a:t>2</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dirty="0" smtClean="0"/>
                        <a:t>Two (2) </a:t>
                      </a:r>
                      <a:r>
                        <a:rPr lang="en-US" altLang="zh-CN" sz="1800" b="1" dirty="0" smtClean="0"/>
                        <a:t>full conference registrations </a:t>
                      </a:r>
                      <a:r>
                        <a:rPr lang="en-US" altLang="zh-CN" sz="1800" b="0" dirty="0" smtClean="0"/>
                        <a:t>for your company personnel.</a:t>
                      </a:r>
                      <a:endParaRPr lang="en-US" altLang="zh-CN" sz="1800" b="0" dirty="0" smtClean="0"/>
                    </a:p>
                  </a:txBody>
                  <a:tcPr anchor="ctr"/>
                </a:tc>
              </a:tr>
              <a:tr h="632739">
                <a:tc>
                  <a:txBody>
                    <a:bodyPr/>
                    <a:lstStyle/>
                    <a:p>
                      <a:pPr algn="ctr"/>
                      <a:r>
                        <a:rPr lang="en-US" altLang="zh-CN" sz="1800" b="1" dirty="0" smtClean="0"/>
                        <a:t>3</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dirty="0" smtClean="0"/>
                        <a:t>Your company’s logo will be featured on </a:t>
                      </a:r>
                      <a:r>
                        <a:rPr lang="en-US" altLang="zh-CN" sz="1800" b="1" dirty="0" smtClean="0"/>
                        <a:t>IFEDC website </a:t>
                      </a:r>
                      <a:r>
                        <a:rPr lang="en-US" altLang="zh-CN" sz="1800" b="0" dirty="0" smtClean="0"/>
                        <a:t>with a hyperlink to your company’s website for one(1) year.</a:t>
                      </a:r>
                      <a:endParaRPr lang="en-US" altLang="zh-CN" sz="1800" b="0" dirty="0" smtClean="0"/>
                    </a:p>
                  </a:txBody>
                  <a:tcPr anchor="ctr"/>
                </a:tc>
              </a:tr>
              <a:tr h="632739">
                <a:tc>
                  <a:txBody>
                    <a:bodyPr/>
                    <a:lstStyle/>
                    <a:p>
                      <a:pPr algn="ctr"/>
                      <a:r>
                        <a:rPr lang="en-US" altLang="zh-CN" sz="1800" b="1" dirty="0" smtClean="0"/>
                        <a:t>4</a:t>
                      </a:r>
                      <a:endParaRPr lang="zh-CN" altLang="en-US" sz="1800" b="1" dirty="0"/>
                    </a:p>
                  </a:txBody>
                  <a:tcPr anchor="ctr"/>
                </a:tc>
                <a:tc>
                  <a:txBody>
                    <a:bodyPr/>
                    <a:lstStyle/>
                    <a:p>
                      <a:pPr marL="228600" indent="-228600" algn="l" fontAlgn="auto">
                        <a:lnSpc>
                          <a:spcPct val="120000"/>
                        </a:lnSpc>
                        <a:spcBef>
                          <a:spcPts val="0"/>
                        </a:spcBef>
                        <a:spcAft>
                          <a:spcPts val="0"/>
                        </a:spcAft>
                        <a:buNone/>
                        <a:defRPr/>
                      </a:pPr>
                      <a:r>
                        <a:rPr lang="en-US" altLang="zh-CN" sz="1800" b="0" dirty="0" smtClean="0"/>
                        <a:t>One (1) full-page color advertisement  about your company in the</a:t>
                      </a:r>
                      <a:r>
                        <a:rPr lang="en-US" altLang="zh-CN" sz="1800" b="0" baseline="0" dirty="0" smtClean="0"/>
                        <a:t> </a:t>
                      </a:r>
                      <a:endParaRPr lang="en-US" altLang="zh-CN" sz="1800" b="0" baseline="0" dirty="0" smtClean="0"/>
                    </a:p>
                    <a:p>
                      <a:pPr marL="228600" indent="-228600" algn="l" fontAlgn="auto">
                        <a:lnSpc>
                          <a:spcPct val="120000"/>
                        </a:lnSpc>
                        <a:spcBef>
                          <a:spcPts val="0"/>
                        </a:spcBef>
                        <a:spcAft>
                          <a:spcPts val="0"/>
                        </a:spcAft>
                        <a:buNone/>
                        <a:defRPr/>
                      </a:pPr>
                      <a:r>
                        <a:rPr lang="en-US" altLang="zh-CN" sz="1800" b="1" dirty="0" smtClean="0"/>
                        <a:t>Conference Guide</a:t>
                      </a:r>
                      <a:r>
                        <a:rPr lang="en-US" altLang="zh-CN" sz="1800" b="1" baseline="0" dirty="0" smtClean="0"/>
                        <a:t> </a:t>
                      </a:r>
                      <a:r>
                        <a:rPr lang="en-US" altLang="zh-CN" sz="1800" b="0" dirty="0" smtClean="0"/>
                        <a:t>(created by sponsoring company).</a:t>
                      </a:r>
                      <a:endParaRPr lang="en-US" altLang="zh-CN" sz="1800" b="0" dirty="0" smtClean="0"/>
                    </a:p>
                  </a:txBody>
                  <a:tcPr anchor="ctr"/>
                </a:tc>
              </a:tr>
              <a:tr h="716098">
                <a:tc>
                  <a:txBody>
                    <a:bodyPr/>
                    <a:lstStyle/>
                    <a:p>
                      <a:pPr algn="ctr"/>
                      <a:r>
                        <a:rPr lang="en-US" altLang="zh-CN" sz="1800" b="1" dirty="0" smtClean="0"/>
                        <a:t>5</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1" dirty="0" smtClean="0">
                          <a:solidFill>
                            <a:prstClr val="black">
                              <a:lumMod val="75000"/>
                              <a:lumOff val="25000"/>
                            </a:prstClr>
                          </a:solidFill>
                          <a:latin typeface="微软雅黑" panose="020B0503020204020204" pitchFamily="34" charset="-122"/>
                          <a:ea typeface="微软雅黑" panose="020B0503020204020204" pitchFamily="34" charset="-122"/>
                        </a:rPr>
                        <a:t>Two (</a:t>
                      </a:r>
                      <a:r>
                        <a:rPr lang="en-US" altLang="zh-CN" sz="1800" b="1" dirty="0" smtClean="0"/>
                        <a:t>2) roll screens </a:t>
                      </a:r>
                      <a:r>
                        <a:rPr lang="en-US" altLang="zh-CN" sz="1800" b="0" dirty="0" smtClean="0"/>
                        <a:t>at the coffee places (created by sponsoring company)</a:t>
                      </a:r>
                      <a:r>
                        <a:rPr lang="en-US" altLang="zh-CN" sz="1800" b="0" dirty="0" smtClean="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800" b="0" dirty="0" smtClean="0">
                        <a:solidFill>
                          <a:prstClr val="black">
                            <a:lumMod val="75000"/>
                            <a:lumOff val="25000"/>
                          </a:prstClr>
                        </a:solidFill>
                        <a:latin typeface="微软雅黑" panose="020B0503020204020204" pitchFamily="34" charset="-122"/>
                        <a:ea typeface="微软雅黑" panose="020B0503020204020204" pitchFamily="34" charset="-122"/>
                      </a:endParaRPr>
                    </a:p>
                  </a:txBody>
                  <a:tcPr anchor="ctr"/>
                </a:tc>
              </a:tr>
              <a:tr h="716098">
                <a:tc>
                  <a:txBody>
                    <a:bodyPr/>
                    <a:lstStyle/>
                    <a:p>
                      <a:pPr algn="ctr"/>
                      <a:r>
                        <a:rPr lang="en-US" altLang="zh-CN" sz="1800" b="1" dirty="0" smtClean="0"/>
                        <a:t>6</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1" dirty="0" smtClean="0"/>
                        <a:t>Acknowledgement</a:t>
                      </a:r>
                      <a:r>
                        <a:rPr lang="en-US" altLang="zh-CN" sz="1800" dirty="0" smtClean="0"/>
                        <a:t> at the </a:t>
                      </a:r>
                      <a:r>
                        <a:rPr lang="en-US" altLang="zh-CN" sz="1800" b="0" kern="1200" dirty="0" smtClean="0">
                          <a:solidFill>
                            <a:schemeClr val="tx1"/>
                          </a:solidFill>
                          <a:latin typeface="+mn-lt"/>
                          <a:ea typeface="+mn-ea"/>
                          <a:cs typeface="+mn-cs"/>
                        </a:rPr>
                        <a:t>Excellent Paper Award</a:t>
                      </a:r>
                      <a:r>
                        <a:rPr lang="en-US" altLang="zh-CN" sz="1800" dirty="0" smtClean="0"/>
                        <a:t> Ceremony.</a:t>
                      </a:r>
                      <a:endParaRPr lang="en-US" altLang="zh-CN" sz="1800" dirty="0" smtClean="0"/>
                    </a:p>
                  </a:txBody>
                  <a:tcPr anchor="ctr"/>
                </a:tc>
              </a:tr>
              <a:tr h="716098">
                <a:tc>
                  <a:txBody>
                    <a:bodyPr/>
                    <a:lstStyle/>
                    <a:p>
                      <a:pPr algn="ctr"/>
                      <a:r>
                        <a:rPr lang="en-US" altLang="zh-CN" sz="1800" b="1" dirty="0" smtClean="0"/>
                        <a:t>7</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1800" b="0" kern="1200" dirty="0" smtClean="0">
                          <a:solidFill>
                            <a:schemeClr val="tx1"/>
                          </a:solidFill>
                          <a:latin typeface="+mn-lt"/>
                          <a:ea typeface="+mn-ea"/>
                          <a:cs typeface="+mn-cs"/>
                        </a:rPr>
                        <a:t>Your company’s publicity material(only 1 page) is allowed to be put  in </a:t>
                      </a:r>
                      <a:r>
                        <a:rPr lang="en-US" altLang="zh-CN" sz="1800" b="1" kern="1200" dirty="0" smtClean="0">
                          <a:solidFill>
                            <a:schemeClr val="tx1"/>
                          </a:solidFill>
                          <a:latin typeface="+mn-lt"/>
                          <a:ea typeface="+mn-ea"/>
                          <a:cs typeface="+mn-cs"/>
                        </a:rPr>
                        <a:t>conference handbag </a:t>
                      </a:r>
                      <a:r>
                        <a:rPr lang="en-US" altLang="zh-CN" sz="1800" b="0" kern="1200" dirty="0" smtClean="0">
                          <a:solidFill>
                            <a:schemeClr val="tx1"/>
                          </a:solidFill>
                          <a:latin typeface="+mn-lt"/>
                          <a:ea typeface="+mn-ea"/>
                          <a:cs typeface="+mn-cs"/>
                        </a:rPr>
                        <a:t>for every attendee(created by sponsoring company). </a:t>
                      </a:r>
                      <a:endParaRPr lang="en-US" altLang="zh-CN" sz="1800" b="0" kern="1200" dirty="0" smtClean="0">
                        <a:solidFill>
                          <a:schemeClr val="tx1"/>
                        </a:solidFill>
                        <a:latin typeface="+mn-lt"/>
                        <a:ea typeface="+mn-ea"/>
                        <a:cs typeface="+mn-cs"/>
                      </a:endParaRPr>
                    </a:p>
                  </a:txBody>
                  <a:tcPr anchor="ct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68939" y="404664"/>
            <a:ext cx="3549690" cy="461665"/>
          </a:xfrm>
          <a:prstGeom prst="rect">
            <a:avLst/>
          </a:prstGeom>
        </p:spPr>
        <p:txBody>
          <a:bodyPr wrap="none">
            <a:spAutoFit/>
          </a:bodyPr>
          <a:lstStyle/>
          <a:p>
            <a:pPr algn="ctr">
              <a:defRPr/>
            </a:pPr>
            <a:r>
              <a:rPr lang="en-US" altLang="en-US" sz="2400" b="1" dirty="0" smtClean="0">
                <a:solidFill>
                  <a:schemeClr val="bg1"/>
                </a:solidFill>
                <a:latin typeface="微软雅黑" panose="020B0503020204020204" pitchFamily="34" charset="-122"/>
                <a:ea typeface="微软雅黑" panose="020B0503020204020204" pitchFamily="34" charset="-122"/>
              </a:rPr>
              <a:t>Sponsorship Program</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grpSp>
        <p:nvGrpSpPr>
          <p:cNvPr id="2" name="组合 11"/>
          <p:cNvGrpSpPr/>
          <p:nvPr/>
        </p:nvGrpSpPr>
        <p:grpSpPr bwMode="auto">
          <a:xfrm>
            <a:off x="757206" y="1322533"/>
            <a:ext cx="395784" cy="395784"/>
            <a:chOff x="431540" y="331631"/>
            <a:chExt cx="540060" cy="540060"/>
          </a:xfrm>
        </p:grpSpPr>
        <p:sp>
          <p:nvSpPr>
            <p:cNvPr id="6" name="矩形 9"/>
            <p:cNvSpPr>
              <a:spLocks noChangeArrowheads="1"/>
            </p:cNvSpPr>
            <p:nvPr/>
          </p:nvSpPr>
          <p:spPr bwMode="auto">
            <a:xfrm>
              <a:off x="431540" y="476672"/>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sp>
          <p:nvSpPr>
            <p:cNvPr id="7" name="矩形 10"/>
            <p:cNvSpPr>
              <a:spLocks noChangeArrowheads="1"/>
            </p:cNvSpPr>
            <p:nvPr/>
          </p:nvSpPr>
          <p:spPr bwMode="auto">
            <a:xfrm rot="-5400000">
              <a:off x="438388" y="475647"/>
              <a:ext cx="540060" cy="252028"/>
            </a:xfrm>
            <a:prstGeom prst="rect">
              <a:avLst/>
            </a:prstGeom>
            <a:solidFill>
              <a:srgbClr val="00B0F0">
                <a:alpha val="65097"/>
              </a:srgbClr>
            </a:solidFill>
            <a:ln w="12700" cap="rnd" algn="ctr">
              <a:noFill/>
              <a:round/>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2" charset="-122"/>
                <a:cs typeface="+mn-cs"/>
              </a:endParaRPr>
            </a:p>
          </p:txBody>
        </p:sp>
      </p:grpSp>
      <p:sp>
        <p:nvSpPr>
          <p:cNvPr id="8" name="TextBox 5"/>
          <p:cNvSpPr txBox="1">
            <a:spLocks noChangeArrowheads="1"/>
          </p:cNvSpPr>
          <p:nvPr/>
        </p:nvSpPr>
        <p:spPr bwMode="auto">
          <a:xfrm>
            <a:off x="1234084" y="1304123"/>
            <a:ext cx="6866308" cy="400110"/>
          </a:xfrm>
          <a:prstGeom prst="rect">
            <a:avLst/>
          </a:prstGeom>
          <a:noFill/>
          <a:ln w="9525">
            <a:noFill/>
            <a:miter lim="800000"/>
          </a:ln>
        </p:spPr>
        <p:txBody>
          <a:bodyPr wrap="square">
            <a:spAutoFit/>
          </a:bodyPr>
          <a:lstStyle/>
          <a:p>
            <a:r>
              <a:rPr lang="en-US" altLang="zh-CN" sz="2000" b="1" dirty="0" smtClean="0">
                <a:latin typeface="微软雅黑" panose="020B0503020204020204" pitchFamily="34" charset="-122"/>
                <a:ea typeface="微软雅黑" panose="020B0503020204020204" pitchFamily="34" charset="-122"/>
              </a:rPr>
              <a:t>U Disk Sponsor : </a:t>
            </a:r>
            <a:r>
              <a:rPr lang="en-US" altLang="zh-CN" dirty="0" smtClean="0">
                <a:latin typeface="微软雅黑" panose="020B0503020204020204" pitchFamily="34" charset="-122"/>
                <a:ea typeface="微软雅黑" panose="020B0503020204020204" pitchFamily="34" charset="-122"/>
              </a:rPr>
              <a:t>USD2500  each time</a:t>
            </a:r>
            <a:endParaRPr kumimoji="0" lang="zh-CN" altLang="en-US" sz="20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1" name="矩形 93"/>
          <p:cNvSpPr/>
          <p:nvPr/>
        </p:nvSpPr>
        <p:spPr>
          <a:xfrm>
            <a:off x="683568" y="1772816"/>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矩形 93"/>
          <p:cNvSpPr/>
          <p:nvPr/>
        </p:nvSpPr>
        <p:spPr>
          <a:xfrm rot="10800000">
            <a:off x="7956377" y="5661247"/>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aphicFrame>
        <p:nvGraphicFramePr>
          <p:cNvPr id="13" name="表格 12"/>
          <p:cNvGraphicFramePr>
            <a:graphicFrameLocks noGrp="1"/>
          </p:cNvGraphicFramePr>
          <p:nvPr/>
        </p:nvGraphicFramePr>
        <p:xfrm>
          <a:off x="971600" y="1928208"/>
          <a:ext cx="7128792" cy="3901440"/>
        </p:xfrm>
        <a:graphic>
          <a:graphicData uri="http://schemas.openxmlformats.org/drawingml/2006/table">
            <a:tbl>
              <a:tblPr firstRow="1" bandRow="1">
                <a:tableStyleId>{3B4B98B0-60AC-42C2-AFA5-B58CD77FA1E5}</a:tableStyleId>
              </a:tblPr>
              <a:tblGrid>
                <a:gridCol w="650382"/>
                <a:gridCol w="6478410"/>
              </a:tblGrid>
              <a:tr h="648072">
                <a:tc>
                  <a:txBody>
                    <a:bodyPr/>
                    <a:lstStyle/>
                    <a:p>
                      <a:pPr algn="ctr"/>
                      <a:r>
                        <a:rPr lang="en-US" altLang="zh-CN" sz="1800" b="1" dirty="0" smtClean="0"/>
                        <a:t>1</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2000" b="0" kern="1200" dirty="0" smtClean="0">
                          <a:solidFill>
                            <a:schemeClr val="tx1"/>
                          </a:solidFill>
                          <a:latin typeface="+mn-lt"/>
                          <a:ea typeface="+mn-ea"/>
                          <a:cs typeface="+mn-cs"/>
                        </a:rPr>
                        <a:t>Your company’s publicity material (less than 100MB)is allowed to be put  in a U</a:t>
                      </a:r>
                      <a:r>
                        <a:rPr lang="en-US" altLang="zh-CN" sz="2000" b="0" kern="1200" baseline="0" dirty="0" smtClean="0">
                          <a:solidFill>
                            <a:schemeClr val="tx1"/>
                          </a:solidFill>
                          <a:latin typeface="+mn-lt"/>
                          <a:ea typeface="+mn-ea"/>
                          <a:cs typeface="+mn-cs"/>
                        </a:rPr>
                        <a:t> disk and the U disk will be in</a:t>
                      </a:r>
                      <a:r>
                        <a:rPr lang="en-US" altLang="zh-CN" sz="2000" b="0" kern="1200" dirty="0" smtClean="0">
                          <a:solidFill>
                            <a:schemeClr val="tx1"/>
                          </a:solidFill>
                          <a:latin typeface="+mn-lt"/>
                          <a:ea typeface="+mn-ea"/>
                          <a:cs typeface="+mn-cs"/>
                        </a:rPr>
                        <a:t> </a:t>
                      </a:r>
                      <a:r>
                        <a:rPr lang="en-US" altLang="zh-CN" sz="2000" b="1" kern="1200" dirty="0" smtClean="0">
                          <a:solidFill>
                            <a:schemeClr val="tx1"/>
                          </a:solidFill>
                          <a:latin typeface="+mn-lt"/>
                          <a:ea typeface="+mn-ea"/>
                          <a:cs typeface="+mn-cs"/>
                        </a:rPr>
                        <a:t>conference handbag </a:t>
                      </a:r>
                      <a:r>
                        <a:rPr lang="en-US" altLang="zh-CN" sz="2000" b="0" kern="1200" dirty="0" smtClean="0">
                          <a:solidFill>
                            <a:schemeClr val="tx1"/>
                          </a:solidFill>
                          <a:latin typeface="+mn-lt"/>
                          <a:ea typeface="+mn-ea"/>
                          <a:cs typeface="+mn-cs"/>
                        </a:rPr>
                        <a:t>for every attendee(created by sponsoring company). </a:t>
                      </a:r>
                      <a:endParaRPr lang="en-US" altLang="zh-CN" sz="2000" b="0" kern="1200" dirty="0" smtClean="0">
                        <a:solidFill>
                          <a:schemeClr val="tx1"/>
                        </a:solidFill>
                        <a:latin typeface="+mn-lt"/>
                        <a:ea typeface="+mn-ea"/>
                        <a:cs typeface="+mn-cs"/>
                      </a:endParaRPr>
                    </a:p>
                  </a:txBody>
                  <a:tcPr anchor="ctr"/>
                </a:tc>
              </a:tr>
              <a:tr h="452843">
                <a:tc>
                  <a:txBody>
                    <a:bodyPr/>
                    <a:lstStyle/>
                    <a:p>
                      <a:pPr algn="ctr"/>
                      <a:r>
                        <a:rPr lang="en-US" altLang="zh-CN" sz="1800" b="1" dirty="0" smtClean="0"/>
                        <a:t>2</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2000" b="0" dirty="0" smtClean="0"/>
                        <a:t>One (1) </a:t>
                      </a:r>
                      <a:r>
                        <a:rPr lang="en-US" altLang="zh-CN" sz="2000" b="1" dirty="0" smtClean="0"/>
                        <a:t>full conference registrations </a:t>
                      </a:r>
                      <a:r>
                        <a:rPr lang="en-US" altLang="zh-CN" sz="2000" b="0" dirty="0" smtClean="0"/>
                        <a:t>for your company personnel.</a:t>
                      </a:r>
                      <a:endParaRPr lang="en-US" altLang="zh-CN" sz="2000" b="0" dirty="0" smtClean="0"/>
                    </a:p>
                  </a:txBody>
                  <a:tcPr anchor="ctr"/>
                </a:tc>
              </a:tr>
              <a:tr h="632739">
                <a:tc>
                  <a:txBody>
                    <a:bodyPr/>
                    <a:lstStyle/>
                    <a:p>
                      <a:pPr algn="ctr"/>
                      <a:r>
                        <a:rPr lang="en-US" altLang="zh-CN" sz="1800" b="1" dirty="0" smtClean="0"/>
                        <a:t>3</a:t>
                      </a:r>
                      <a:endParaRPr lang="zh-CN" altLang="en-US" sz="1800" b="1"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en-US" altLang="zh-CN" sz="2000" b="0" dirty="0" smtClean="0"/>
                        <a:t>Your company’s logo will be featured on </a:t>
                      </a:r>
                      <a:r>
                        <a:rPr lang="en-US" altLang="zh-CN" sz="2000" b="1" dirty="0" smtClean="0"/>
                        <a:t>IFEDC website </a:t>
                      </a:r>
                      <a:r>
                        <a:rPr lang="en-US" altLang="zh-CN" sz="2000" b="0" dirty="0" smtClean="0"/>
                        <a:t>with a hyperlink to your company’s website for half(0.5) year.</a:t>
                      </a:r>
                      <a:endParaRPr lang="en-US" altLang="zh-CN" sz="2000" b="0" dirty="0" smtClean="0"/>
                    </a:p>
                  </a:txBody>
                  <a:tcPr anchor="ctr"/>
                </a:tc>
              </a:tr>
              <a:tr h="632739">
                <a:tc>
                  <a:txBody>
                    <a:bodyPr/>
                    <a:lstStyle/>
                    <a:p>
                      <a:pPr algn="ctr"/>
                      <a:r>
                        <a:rPr lang="en-US" altLang="zh-CN" sz="1800" b="1" dirty="0" smtClean="0"/>
                        <a:t>4</a:t>
                      </a:r>
                      <a:endParaRPr lang="zh-CN" altLang="en-US" sz="1800" b="1" dirty="0"/>
                    </a:p>
                  </a:txBody>
                  <a:tcPr anchor="ctr"/>
                </a:tc>
                <a:tc>
                  <a:txBody>
                    <a:bodyPr/>
                    <a:lstStyle/>
                    <a:p>
                      <a:pPr marL="228600" indent="-228600" algn="l" fontAlgn="auto">
                        <a:lnSpc>
                          <a:spcPct val="120000"/>
                        </a:lnSpc>
                        <a:spcBef>
                          <a:spcPts val="0"/>
                        </a:spcBef>
                        <a:spcAft>
                          <a:spcPts val="0"/>
                        </a:spcAft>
                        <a:buNone/>
                        <a:defRPr/>
                      </a:pPr>
                      <a:r>
                        <a:rPr lang="en-US" altLang="zh-CN" sz="2000" b="0" dirty="0" smtClean="0"/>
                        <a:t>One (1) full-page color advertisement  about your company in the</a:t>
                      </a:r>
                      <a:r>
                        <a:rPr lang="en-US" altLang="zh-CN" sz="2000" b="0" baseline="0" dirty="0" smtClean="0"/>
                        <a:t> </a:t>
                      </a:r>
                      <a:endParaRPr lang="en-US" altLang="zh-CN" sz="2000" b="0" baseline="0" dirty="0" smtClean="0"/>
                    </a:p>
                    <a:p>
                      <a:pPr marL="228600" indent="-228600" algn="l" fontAlgn="auto">
                        <a:lnSpc>
                          <a:spcPct val="120000"/>
                        </a:lnSpc>
                        <a:spcBef>
                          <a:spcPts val="0"/>
                        </a:spcBef>
                        <a:spcAft>
                          <a:spcPts val="0"/>
                        </a:spcAft>
                        <a:buNone/>
                        <a:defRPr/>
                      </a:pPr>
                      <a:r>
                        <a:rPr lang="en-US" altLang="zh-CN" sz="2000" b="1" dirty="0" smtClean="0"/>
                        <a:t>Conference Guide</a:t>
                      </a:r>
                      <a:r>
                        <a:rPr lang="en-US" altLang="zh-CN" sz="2000" b="1" baseline="0" dirty="0" smtClean="0"/>
                        <a:t> </a:t>
                      </a:r>
                      <a:r>
                        <a:rPr lang="en-US" altLang="zh-CN" sz="2000" b="0" dirty="0" smtClean="0"/>
                        <a:t>(created by sponsoring company).</a:t>
                      </a:r>
                      <a:endParaRPr lang="en-US" altLang="zh-CN" sz="2000" b="0" dirty="0" smtClean="0"/>
                    </a:p>
                  </a:txBody>
                  <a:tcPr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fltVal val="0.5"/>
                                          </p:val>
                                        </p:tav>
                                        <p:tav tm="100000">
                                          <p:val>
                                            <p:strVal val="#ppt_x"/>
                                          </p:val>
                                        </p:tav>
                                      </p:tavLst>
                                    </p:anim>
                                    <p:anim calcmode="lin" valueType="num">
                                      <p:cBhvr>
                                        <p:cTn id="18" dur="500" fill="hold"/>
                                        <p:tgtEl>
                                          <p:spTgt spid="1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381231"/>
            <a:ext cx="9144000" cy="6095537"/>
          </a:xfrm>
          <a:prstGeom prst="rect">
            <a:avLst/>
          </a:prstGeom>
        </p:spPr>
      </p:pic>
      <p:sp>
        <p:nvSpPr>
          <p:cNvPr id="15" name="矩形 14"/>
          <p:cNvSpPr/>
          <p:nvPr/>
        </p:nvSpPr>
        <p:spPr>
          <a:xfrm>
            <a:off x="1224" y="6050223"/>
            <a:ext cx="9162511" cy="1080000"/>
          </a:xfrm>
          <a:prstGeom prst="rect">
            <a:avLst/>
          </a:prstGeom>
          <a:solidFill>
            <a:srgbClr val="00539F"/>
          </a:solidFill>
          <a:ln w="12700" cap="flat" cmpd="sng" algn="ctr">
            <a:noFill/>
            <a:prstDash val="solid"/>
            <a:miter lim="800000"/>
          </a:ln>
          <a:effectLst/>
        </p:spPr>
        <p:txBody>
          <a:bodyPr rtlCol="0" anchor="ctr"/>
          <a:lstStyle/>
          <a:p>
            <a:pPr algn="ctr" defTabSz="685800" fontAlgn="auto">
              <a:spcBef>
                <a:spcPts val="0"/>
              </a:spcBef>
              <a:spcAft>
                <a:spcPts val="0"/>
              </a:spcAft>
              <a:defRPr/>
            </a:pPr>
            <a:endParaRPr lang="zh-CN" altLang="en-US" sz="1350" kern="0" dirty="0">
              <a:solidFill>
                <a:srgbClr val="FFFFFF"/>
              </a:solidFill>
              <a:latin typeface="Calibri" panose="020F0502020204030204"/>
              <a:ea typeface="宋体" panose="02010600030101010101" pitchFamily="2" charset="-122"/>
            </a:endParaRPr>
          </a:p>
        </p:txBody>
      </p:sp>
      <p:sp>
        <p:nvSpPr>
          <p:cNvPr id="10" name="矩形 9"/>
          <p:cNvSpPr/>
          <p:nvPr/>
        </p:nvSpPr>
        <p:spPr>
          <a:xfrm>
            <a:off x="-1672" y="0"/>
            <a:ext cx="9162510" cy="1080000"/>
          </a:xfrm>
          <a:prstGeom prst="rect">
            <a:avLst/>
          </a:prstGeom>
          <a:solidFill>
            <a:srgbClr val="00539F"/>
          </a:solidFill>
          <a:ln w="12700" cap="flat" cmpd="sng" algn="ctr">
            <a:noFill/>
            <a:prstDash val="solid"/>
            <a:miter lim="800000"/>
          </a:ln>
          <a:effectLst/>
        </p:spPr>
        <p:txBody>
          <a:bodyPr rtlCol="0" anchor="ctr"/>
          <a:lstStyle/>
          <a:p>
            <a:pPr algn="ctr" defTabSz="685800" fontAlgn="auto">
              <a:spcBef>
                <a:spcPts val="0"/>
              </a:spcBef>
              <a:spcAft>
                <a:spcPts val="0"/>
              </a:spcAft>
              <a:defRPr/>
            </a:pPr>
            <a:endParaRPr lang="zh-CN" altLang="en-US" sz="1350" kern="0" dirty="0">
              <a:solidFill>
                <a:srgbClr val="FFFFFF"/>
              </a:solidFill>
              <a:latin typeface="Calibri" panose="020F0502020204030204"/>
              <a:ea typeface="宋体" panose="02010600030101010101" pitchFamily="2" charset="-122"/>
            </a:endParaRPr>
          </a:p>
        </p:txBody>
      </p:sp>
      <p:sp>
        <p:nvSpPr>
          <p:cNvPr id="12" name="矩形 11"/>
          <p:cNvSpPr/>
          <p:nvPr/>
        </p:nvSpPr>
        <p:spPr>
          <a:xfrm>
            <a:off x="4562746" y="2595258"/>
            <a:ext cx="4603472" cy="1670768"/>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副标题 2"/>
          <p:cNvSpPr txBox="1">
            <a:spLocks noChangeArrowheads="1"/>
          </p:cNvSpPr>
          <p:nvPr/>
        </p:nvSpPr>
        <p:spPr bwMode="auto">
          <a:xfrm>
            <a:off x="4755035" y="2880411"/>
            <a:ext cx="4281461" cy="1067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4572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lnSpc>
                <a:spcPct val="100000"/>
              </a:lnSpc>
              <a:spcBef>
                <a:spcPct val="20000"/>
              </a:spcBef>
              <a:spcAft>
                <a:spcPts val="450"/>
              </a:spcAft>
              <a:buClr>
                <a:srgbClr val="FFFFFF"/>
              </a:buClr>
              <a:buSzPct val="80000"/>
              <a:buNone/>
            </a:pPr>
            <a:r>
              <a:rPr lang="en-US" altLang="zh-CN" sz="2400" dirty="0" smtClean="0">
                <a:solidFill>
                  <a:srgbClr val="00539F"/>
                </a:solidFill>
                <a:latin typeface="Verdana" panose="020B0604030504040204" pitchFamily="34" charset="0"/>
                <a:sym typeface="Century Gothic" panose="020B0502020202020204" pitchFamily="34" charset="0"/>
              </a:rPr>
              <a:t>Thank </a:t>
            </a:r>
            <a:r>
              <a:rPr lang="en-US" altLang="zh-CN" sz="2400" dirty="0">
                <a:solidFill>
                  <a:srgbClr val="00539F"/>
                </a:solidFill>
                <a:latin typeface="Verdana" panose="020B0604030504040204" pitchFamily="34" charset="0"/>
                <a:sym typeface="Century Gothic" panose="020B0502020202020204" pitchFamily="34" charset="0"/>
              </a:rPr>
              <a:t>you for your attention and recognition</a:t>
            </a:r>
            <a:endParaRPr lang="zh-CN" altLang="en-US" sz="2400" dirty="0">
              <a:solidFill>
                <a:srgbClr val="00539F"/>
              </a:solidFill>
              <a:latin typeface="Verdana" panose="020B0604030504040204" pitchFamily="34" charset="0"/>
              <a:ea typeface="华文细黑" panose="02010600040101010101" pitchFamily="2" charset="-122"/>
              <a:sym typeface="Century Gothic" panose="020B0502020202020204" pitchFamily="34" charset="0"/>
            </a:endParaRPr>
          </a:p>
        </p:txBody>
      </p:sp>
      <p:grpSp>
        <p:nvGrpSpPr>
          <p:cNvPr id="21" name="组合 13"/>
          <p:cNvGrpSpPr/>
          <p:nvPr/>
        </p:nvGrpSpPr>
        <p:grpSpPr bwMode="auto">
          <a:xfrm>
            <a:off x="4562745" y="4262743"/>
            <a:ext cx="4603472" cy="436022"/>
            <a:chOff x="6269522" y="5663897"/>
            <a:chExt cx="2696807" cy="603306"/>
          </a:xfrm>
        </p:grpSpPr>
        <p:sp>
          <p:nvSpPr>
            <p:cNvPr id="22" name="矩形 21"/>
            <p:cNvSpPr/>
            <p:nvPr/>
          </p:nvSpPr>
          <p:spPr>
            <a:xfrm>
              <a:off x="6269522" y="5663897"/>
              <a:ext cx="2696807" cy="603306"/>
            </a:xfrm>
            <a:prstGeom prst="rect">
              <a:avLst/>
            </a:prstGeom>
            <a:solidFill>
              <a:srgbClr val="0053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文本框 22"/>
            <p:cNvSpPr txBox="1"/>
            <p:nvPr/>
          </p:nvSpPr>
          <p:spPr bwMode="auto">
            <a:xfrm>
              <a:off x="6315553" y="5752803"/>
              <a:ext cx="2604745" cy="472702"/>
            </a:xfrm>
            <a:prstGeom prst="rect">
              <a:avLst/>
            </a:prstGeom>
            <a:noFill/>
          </p:spPr>
          <p:txBody>
            <a:bodyPr>
              <a:spAutoFit/>
            </a:bodyPr>
            <a:lstStyle/>
            <a:p>
              <a:pPr algn="ctr" fontAlgn="auto">
                <a:lnSpc>
                  <a:spcPct val="90000"/>
                </a:lnSpc>
                <a:spcBef>
                  <a:spcPts val="750"/>
                </a:spcBef>
                <a:spcAft>
                  <a:spcPts val="0"/>
                </a:spcAft>
                <a:defRPr/>
              </a:pPr>
              <a:r>
                <a:rPr lang="zh-CN" altLang="en-US" b="1" dirty="0">
                  <a:solidFill>
                    <a:schemeClr val="bg1"/>
                  </a:solidFill>
                  <a:latin typeface="微软雅黑" panose="020B0503020204020204" pitchFamily="34" charset="-122"/>
                  <a:ea typeface="微软雅黑" panose="020B0503020204020204" pitchFamily="34" charset="-122"/>
                  <a:cs typeface="+mj-cs"/>
                </a:rPr>
                <a:t>大会官网：</a:t>
              </a:r>
              <a:r>
                <a:rPr lang="en-US" altLang="zh-CN" b="1" dirty="0">
                  <a:solidFill>
                    <a:schemeClr val="bg1"/>
                  </a:solidFill>
                  <a:latin typeface="微软雅黑" panose="020B0503020204020204" pitchFamily="34" charset="-122"/>
                  <a:ea typeface="微软雅黑" panose="020B0503020204020204" pitchFamily="34" charset="-122"/>
                  <a:cs typeface="+mj-cs"/>
                </a:rPr>
                <a:t>http://www.ifedc.org/</a:t>
              </a:r>
              <a:endParaRPr lang="en-US" altLang="zh-CN" b="1" dirty="0">
                <a:solidFill>
                  <a:schemeClr val="bg1"/>
                </a:solidFill>
                <a:latin typeface="微软雅黑" panose="020B0503020204020204" pitchFamily="34" charset="-122"/>
                <a:ea typeface="微软雅黑" panose="020B0503020204020204" pitchFamily="34" charset="-122"/>
                <a:cs typeface="+mj-cs"/>
              </a:endParaRPr>
            </a:p>
          </p:txBody>
        </p:sp>
      </p:grpSp>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0"/>
            <a:ext cx="1132441" cy="1132441"/>
          </a:xfrm>
          <a:prstGeom prst="rect">
            <a:avLst/>
          </a:prstGeom>
        </p:spPr>
      </p:pic>
      <p:sp>
        <p:nvSpPr>
          <p:cNvPr id="2" name="矩形 1"/>
          <p:cNvSpPr/>
          <p:nvPr/>
        </p:nvSpPr>
        <p:spPr>
          <a:xfrm>
            <a:off x="1311952" y="196888"/>
            <a:ext cx="4844224" cy="460375"/>
          </a:xfrm>
          <a:prstGeom prst="rect">
            <a:avLst/>
          </a:prstGeom>
        </p:spPr>
        <p:txBody>
          <a:bodyPr wrap="square">
            <a:spAutoFit/>
          </a:bodyPr>
          <a:lstStyle/>
          <a:p>
            <a:pPr defTabSz="685800" fontAlgn="auto">
              <a:spcBef>
                <a:spcPts val="0"/>
              </a:spcBef>
              <a:spcAft>
                <a:spcPts val="0"/>
              </a:spcAft>
            </a:pPr>
            <a:r>
              <a:rPr lang="zh-CN" altLang="en-US" sz="2400" b="1" dirty="0" smtClean="0">
                <a:solidFill>
                  <a:prstClr val="white"/>
                </a:solidFill>
                <a:latin typeface="微软雅黑" panose="020B0503020204020204" pitchFamily="34" charset="-122"/>
                <a:ea typeface="微软雅黑" panose="020B0503020204020204" pitchFamily="34" charset="-122"/>
              </a:rPr>
              <a:t>油</a:t>
            </a:r>
            <a:r>
              <a:rPr lang="zh-CN" altLang="en-US" sz="2400" b="1" dirty="0">
                <a:solidFill>
                  <a:prstClr val="white"/>
                </a:solidFill>
                <a:latin typeface="微软雅黑" panose="020B0503020204020204" pitchFamily="34" charset="-122"/>
                <a:ea typeface="微软雅黑" panose="020B0503020204020204" pitchFamily="34" charset="-122"/>
              </a:rPr>
              <a:t>气田勘探与开发国际会议</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3" name="矩形 2"/>
          <p:cNvSpPr/>
          <p:nvPr/>
        </p:nvSpPr>
        <p:spPr>
          <a:xfrm>
            <a:off x="1361742" y="604782"/>
            <a:ext cx="5874554" cy="306705"/>
          </a:xfrm>
          <a:prstGeom prst="rect">
            <a:avLst/>
          </a:prstGeom>
        </p:spPr>
        <p:txBody>
          <a:bodyPr wrap="square">
            <a:spAutoFit/>
          </a:bodyPr>
          <a:lstStyle/>
          <a:p>
            <a:r>
              <a:rPr lang="en-US" altLang="zh-CN" sz="1400" b="1" dirty="0">
                <a:solidFill>
                  <a:schemeClr val="bg1"/>
                </a:solidFill>
              </a:rPr>
              <a:t>International Field Exploration and Development Conference </a:t>
            </a:r>
            <a:endParaRPr lang="en-US" altLang="zh-CN" sz="1400" b="1" dirty="0">
              <a:solidFill>
                <a:schemeClr val="bg1"/>
              </a:solidFill>
            </a:endParaRPr>
          </a:p>
        </p:txBody>
      </p:sp>
      <p:pic>
        <p:nvPicPr>
          <p:cNvPr id="5" name="图片 4"/>
          <p:cNvPicPr>
            <a:picLocks noChangeAspect="1"/>
          </p:cNvPicPr>
          <p:nvPr/>
        </p:nvPicPr>
        <p:blipFill>
          <a:blip r:embed="rId3" cstate="print"/>
          <a:stretch>
            <a:fillRect/>
          </a:stretch>
        </p:blipFill>
        <p:spPr>
          <a:xfrm>
            <a:off x="7236296" y="5388041"/>
            <a:ext cx="1368152" cy="1305648"/>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right)">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9"/>
          <p:cNvSpPr txBox="1"/>
          <p:nvPr/>
        </p:nvSpPr>
        <p:spPr>
          <a:xfrm>
            <a:off x="1979712" y="3073524"/>
            <a:ext cx="2232248" cy="954107"/>
          </a:xfrm>
          <a:prstGeom prst="rect">
            <a:avLst/>
          </a:prstGeom>
          <a:solidFill>
            <a:srgbClr val="0070C0"/>
          </a:solidFill>
          <a:ln w="12700">
            <a:noFill/>
            <a:prstDash val="dash"/>
          </a:ln>
        </p:spPr>
        <p:txBody>
          <a:bodyPr wrap="square" rtlCol="0">
            <a:spAutoFit/>
          </a:bodyPr>
          <a:lstStyle/>
          <a:p>
            <a:pPr lvl="0" algn="ctr"/>
            <a:r>
              <a:rPr lang="en-US" altLang="en-US" sz="2800" b="1" dirty="0" smtClean="0">
                <a:solidFill>
                  <a:schemeClr val="bg1"/>
                </a:solidFill>
                <a:latin typeface="微软雅黑" panose="020B0503020204020204" pitchFamily="34" charset="-122"/>
                <a:ea typeface="微软雅黑" panose="020B0503020204020204" pitchFamily="34" charset="-122"/>
              </a:rPr>
              <a:t>Conference      Profile</a:t>
            </a:r>
            <a:endParaRPr lang="zh-CN" altLang="en-US" sz="2800" b="1" dirty="0" smtClean="0">
              <a:solidFill>
                <a:schemeClr val="bg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1863038" y="2196038"/>
            <a:ext cx="0" cy="1792269"/>
          </a:xfrm>
          <a:prstGeom prst="line">
            <a:avLst/>
          </a:prstGeom>
          <a:ln w="3175">
            <a:solidFill>
              <a:srgbClr val="DDDDDD"/>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115616" y="2943430"/>
            <a:ext cx="2382678"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sp>
        <p:nvSpPr>
          <p:cNvPr id="5" name="TextBox 8"/>
          <p:cNvSpPr txBox="1"/>
          <p:nvPr/>
        </p:nvSpPr>
        <p:spPr>
          <a:xfrm>
            <a:off x="-966202" y="3803640"/>
            <a:ext cx="1224136" cy="369332"/>
          </a:xfrm>
          <a:prstGeom prst="rect">
            <a:avLst/>
          </a:prstGeom>
          <a:noFill/>
        </p:spPr>
        <p:txBody>
          <a:bodyPr wrap="square" rtlCol="0">
            <a:spAutoFit/>
          </a:bodyPr>
          <a:lstStyle/>
          <a:p>
            <a:r>
              <a:rPr lang="en-US" altLang="zh-CN" dirty="0">
                <a:solidFill>
                  <a:srgbClr val="0070C0"/>
                </a:solidFill>
              </a:rPr>
              <a:t>&gt;&gt;&gt;</a:t>
            </a:r>
            <a:endParaRPr lang="zh-CN" altLang="en-US" dirty="0">
              <a:solidFill>
                <a:srgbClr val="0070C0"/>
              </a:solidFill>
            </a:endParaRPr>
          </a:p>
        </p:txBody>
      </p:sp>
      <p:sp>
        <p:nvSpPr>
          <p:cNvPr id="6" name="TextBox 1"/>
          <p:cNvSpPr txBox="1"/>
          <p:nvPr/>
        </p:nvSpPr>
        <p:spPr>
          <a:xfrm>
            <a:off x="1115616" y="1129313"/>
            <a:ext cx="749108" cy="2215991"/>
          </a:xfrm>
          <a:prstGeom prst="rect">
            <a:avLst/>
          </a:prstGeom>
          <a:noFill/>
        </p:spPr>
        <p:txBody>
          <a:bodyPr wrap="square" rtlCol="0">
            <a:spAutoFit/>
          </a:bodyPr>
          <a:lstStyle/>
          <a:p>
            <a:r>
              <a:rPr lang="en-US" altLang="zh-CN" sz="13800" dirty="0">
                <a:solidFill>
                  <a:srgbClr val="969696"/>
                </a:solidFill>
                <a:latin typeface="Serif Black" pitchFamily="2" charset="0"/>
                <a:ea typeface="DFKai-SB" panose="03000509000000000000" pitchFamily="65" charset="-120"/>
              </a:rPr>
              <a:t>1</a:t>
            </a:r>
            <a:endParaRPr lang="zh-CN" altLang="en-US" sz="13800" dirty="0">
              <a:solidFill>
                <a:srgbClr val="969696"/>
              </a:solidFill>
              <a:latin typeface="Serif Black" pitchFamily="2" charset="0"/>
              <a:ea typeface="DFKai-SB" panose="03000509000000000000" pitchFamily="65" charset="-120"/>
            </a:endParaRPr>
          </a:p>
        </p:txBody>
      </p:sp>
      <p:cxnSp>
        <p:nvCxnSpPr>
          <p:cNvPr id="7" name="直接连接符 6"/>
          <p:cNvCxnSpPr/>
          <p:nvPr/>
        </p:nvCxnSpPr>
        <p:spPr>
          <a:xfrm>
            <a:off x="-2484784" y="2943430"/>
            <a:ext cx="2382678" cy="0"/>
          </a:xfrm>
          <a:prstGeom prst="line">
            <a:avLst/>
          </a:prstGeom>
          <a:ln w="31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64724" y="-2346674"/>
            <a:ext cx="0" cy="2317647"/>
          </a:xfrm>
          <a:prstGeom prst="line">
            <a:avLst/>
          </a:prstGeom>
          <a:ln w="3175">
            <a:solidFill>
              <a:schemeClr val="tx1"/>
            </a:solidFill>
            <a:prstDash val="solid"/>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rotWithShape="1">
          <a:blip r:embed="rId1" cstate="print">
            <a:extLst>
              <a:ext uri="{28A0092B-C50C-407E-A947-70E740481C1C}">
                <a14:useLocalDpi xmlns:a14="http://schemas.microsoft.com/office/drawing/2010/main" val="0"/>
              </a:ext>
            </a:extLst>
          </a:blip>
          <a:srcRect l="24801" r="27950"/>
          <a:stretch>
            <a:fillRect/>
          </a:stretch>
        </p:blipFill>
        <p:spPr>
          <a:xfrm>
            <a:off x="4245716" y="-12227"/>
            <a:ext cx="4898284" cy="6910730"/>
          </a:xfrm>
          <a:prstGeom prst="rect">
            <a:avLst/>
          </a:prstGeom>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449" y="117773"/>
            <a:ext cx="1011540" cy="10115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4.72222E-6 -2.22222E-6 L 4.72222E-6 0.90945 " pathEditMode="relative" rAng="0" ptsTypes="AA">
                                      <p:cBhvr>
                                        <p:cTn id="6" dur="500" fill="hold"/>
                                        <p:tgtEl>
                                          <p:spTgt spid="8"/>
                                        </p:tgtEl>
                                        <p:attrNameLst>
                                          <p:attrName>ppt_x</p:attrName>
                                          <p:attrName>ppt_y</p:attrName>
                                        </p:attrNameLst>
                                      </p:cBhvr>
                                      <p:rCtr x="0" y="45472"/>
                                    </p:animMotion>
                                  </p:childTnLst>
                                </p:cTn>
                              </p:par>
                              <p:par>
                                <p:cTn id="7" presetID="42" presetClass="path" presetSubtype="0" accel="50000" decel="50000" fill="hold" nodeType="withEffect">
                                  <p:stCondLst>
                                    <p:cond delay="0"/>
                                  </p:stCondLst>
                                  <p:childTnLst>
                                    <p:animMotion origin="layout" path="M 1.38889E-6 0 L 0.46285 0.00111 " pathEditMode="relative" rAng="0" ptsTypes="AA">
                                      <p:cBhvr>
                                        <p:cTn id="8" dur="500" fill="hold"/>
                                        <p:tgtEl>
                                          <p:spTgt spid="7"/>
                                        </p:tgtEl>
                                        <p:attrNameLst>
                                          <p:attrName>ppt_x</p:attrName>
                                          <p:attrName>ppt_y</p:attrName>
                                        </p:attrNameLst>
                                      </p:cBhvr>
                                      <p:rCtr x="23142" y="56"/>
                                    </p:animMotion>
                                  </p:childTnLst>
                                </p:cTn>
                              </p:par>
                              <p:par>
                                <p:cTn id="9" presetID="10" presetClass="exit" presetSubtype="0" fill="hold" nodeType="withEffect">
                                  <p:stCondLst>
                                    <p:cond delay="0"/>
                                  </p:stCondLst>
                                  <p:childTnLst>
                                    <p:animEffect transition="out" filter="fade">
                                      <p:cBhvr>
                                        <p:cTn id="10" dur="500"/>
                                        <p:tgtEl>
                                          <p:spTgt spid="8"/>
                                        </p:tgtEl>
                                      </p:cBhvr>
                                    </p:animEffect>
                                    <p:set>
                                      <p:cBhvr>
                                        <p:cTn id="11" dur="1" fill="hold">
                                          <p:stCondLst>
                                            <p:cond delay="499"/>
                                          </p:stCondLst>
                                        </p:cTn>
                                        <p:tgtEl>
                                          <p:spTgt spid="8"/>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7"/>
                                        </p:tgtEl>
                                      </p:cBhvr>
                                    </p:animEffect>
                                    <p:set>
                                      <p:cBhvr>
                                        <p:cTn id="14" dur="1" fill="hold">
                                          <p:stCondLst>
                                            <p:cond delay="499"/>
                                          </p:stCondLst>
                                        </p:cTn>
                                        <p:tgtEl>
                                          <p:spTgt spid="7"/>
                                        </p:tgtEl>
                                        <p:attrNameLst>
                                          <p:attrName>style.visibility</p:attrName>
                                        </p:attrNameLst>
                                      </p:cBhvr>
                                      <p:to>
                                        <p:strVal val="hidden"/>
                                      </p:to>
                                    </p:set>
                                  </p:childTnLst>
                                </p:cTn>
                              </p:par>
                            </p:childTnLst>
                          </p:cTn>
                        </p:par>
                        <p:par>
                          <p:cTn id="15" fill="hold">
                            <p:stCondLst>
                              <p:cond delay="500"/>
                            </p:stCondLst>
                            <p:childTnLst>
                              <p:par>
                                <p:cTn id="16" presetID="42" presetClass="path" presetSubtype="0" fill="hold" grpId="0" nodeType="afterEffect">
                                  <p:stCondLst>
                                    <p:cond delay="0"/>
                                  </p:stCondLst>
                                  <p:childTnLst>
                                    <p:animMotion origin="layout" path="M 3.61111E-6 2.22222E-6 L 0.43698 0.00389 " pathEditMode="relative" rAng="0" ptsTypes="AA">
                                      <p:cBhvr>
                                        <p:cTn id="17" dur="500" fill="hold"/>
                                        <p:tgtEl>
                                          <p:spTgt spid="5"/>
                                        </p:tgtEl>
                                        <p:attrNameLst>
                                          <p:attrName>ppt_x</p:attrName>
                                          <p:attrName>ppt_y</p:attrName>
                                        </p:attrNameLst>
                                      </p:cBhvr>
                                      <p:rCtr x="21840" y="194"/>
                                    </p:animMotion>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randombar(horizont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矩形 233"/>
          <p:cNvSpPr/>
          <p:nvPr/>
        </p:nvSpPr>
        <p:spPr>
          <a:xfrm>
            <a:off x="1547664" y="5445224"/>
            <a:ext cx="6192688" cy="50405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矩形 230"/>
          <p:cNvSpPr/>
          <p:nvPr/>
        </p:nvSpPr>
        <p:spPr>
          <a:xfrm>
            <a:off x="6084168" y="3933056"/>
            <a:ext cx="2160240" cy="91440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矩形 231"/>
          <p:cNvSpPr/>
          <p:nvPr/>
        </p:nvSpPr>
        <p:spPr>
          <a:xfrm>
            <a:off x="3203848" y="3933056"/>
            <a:ext cx="2376264" cy="91440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矩形 225"/>
          <p:cNvSpPr/>
          <p:nvPr/>
        </p:nvSpPr>
        <p:spPr>
          <a:xfrm>
            <a:off x="467544" y="3933056"/>
            <a:ext cx="2160240" cy="91440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395536" y="1556792"/>
            <a:ext cx="8310338" cy="4283020"/>
            <a:chOff x="898753" y="1738268"/>
            <a:chExt cx="7020780" cy="3618402"/>
          </a:xfrm>
          <a:solidFill>
            <a:schemeClr val="bg1">
              <a:lumMod val="95000"/>
            </a:schemeClr>
          </a:solidFill>
        </p:grpSpPr>
        <p:sp>
          <p:nvSpPr>
            <p:cNvPr id="43" name="Freeform 4"/>
            <p:cNvSpPr/>
            <p:nvPr/>
          </p:nvSpPr>
          <p:spPr bwMode="auto">
            <a:xfrm>
              <a:off x="4422774" y="4427681"/>
              <a:ext cx="249666" cy="258136"/>
            </a:xfrm>
            <a:custGeom>
              <a:avLst/>
              <a:gdLst/>
              <a:ahLst/>
              <a:cxnLst>
                <a:cxn ang="0">
                  <a:pos x="53" y="137"/>
                </a:cxn>
                <a:cxn ang="0">
                  <a:pos x="60" y="133"/>
                </a:cxn>
                <a:cxn ang="0">
                  <a:pos x="66" y="141"/>
                </a:cxn>
                <a:cxn ang="0">
                  <a:pos x="80" y="141"/>
                </a:cxn>
                <a:cxn ang="0">
                  <a:pos x="87" y="134"/>
                </a:cxn>
                <a:cxn ang="0">
                  <a:pos x="87" y="59"/>
                </a:cxn>
                <a:cxn ang="0">
                  <a:pos x="99" y="55"/>
                </a:cxn>
                <a:cxn ang="0">
                  <a:pos x="99" y="16"/>
                </a:cxn>
                <a:cxn ang="0">
                  <a:pos x="109" y="15"/>
                </a:cxn>
                <a:cxn ang="0">
                  <a:pos x="122" y="11"/>
                </a:cxn>
                <a:cxn ang="0">
                  <a:pos x="128" y="16"/>
                </a:cxn>
                <a:cxn ang="0">
                  <a:pos x="136" y="11"/>
                </a:cxn>
                <a:cxn ang="0">
                  <a:pos x="144" y="9"/>
                </a:cxn>
                <a:cxn ang="0">
                  <a:pos x="143" y="6"/>
                </a:cxn>
                <a:cxn ang="0">
                  <a:pos x="119" y="8"/>
                </a:cxn>
                <a:cxn ang="0">
                  <a:pos x="102" y="9"/>
                </a:cxn>
                <a:cxn ang="0">
                  <a:pos x="77" y="9"/>
                </a:cxn>
                <a:cxn ang="0">
                  <a:pos x="73" y="5"/>
                </a:cxn>
                <a:cxn ang="0">
                  <a:pos x="34" y="5"/>
                </a:cxn>
                <a:cxn ang="0">
                  <a:pos x="24" y="3"/>
                </a:cxn>
                <a:cxn ang="0">
                  <a:pos x="13" y="2"/>
                </a:cxn>
                <a:cxn ang="0">
                  <a:pos x="8" y="0"/>
                </a:cxn>
                <a:cxn ang="0">
                  <a:pos x="4" y="3"/>
                </a:cxn>
                <a:cxn ang="0">
                  <a:pos x="1" y="3"/>
                </a:cxn>
                <a:cxn ang="0">
                  <a:pos x="7" y="18"/>
                </a:cxn>
                <a:cxn ang="0">
                  <a:pos x="18" y="41"/>
                </a:cxn>
                <a:cxn ang="0">
                  <a:pos x="29" y="65"/>
                </a:cxn>
                <a:cxn ang="0">
                  <a:pos x="30" y="84"/>
                </a:cxn>
                <a:cxn ang="0">
                  <a:pos x="34" y="101"/>
                </a:cxn>
                <a:cxn ang="0">
                  <a:pos x="42" y="129"/>
                </a:cxn>
                <a:cxn ang="0">
                  <a:pos x="49" y="138"/>
                </a:cxn>
                <a:cxn ang="0">
                  <a:pos x="53" y="137"/>
                </a:cxn>
              </a:cxnLst>
              <a:rect l="0" t="0" r="r" b="b"/>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4" name="Freeform 5"/>
            <p:cNvSpPr/>
            <p:nvPr/>
          </p:nvSpPr>
          <p:spPr bwMode="auto">
            <a:xfrm>
              <a:off x="4672440" y="4397666"/>
              <a:ext cx="154965" cy="141074"/>
            </a:xfrm>
            <a:custGeom>
              <a:avLst/>
              <a:gdLst/>
              <a:ahLst/>
              <a:cxnLst>
                <a:cxn ang="0">
                  <a:pos x="59" y="4"/>
                </a:cxn>
                <a:cxn ang="0">
                  <a:pos x="58" y="0"/>
                </a:cxn>
                <a:cxn ang="0">
                  <a:pos x="48" y="0"/>
                </a:cxn>
                <a:cxn ang="0">
                  <a:pos x="42" y="6"/>
                </a:cxn>
                <a:cxn ang="0">
                  <a:pos x="31" y="14"/>
                </a:cxn>
                <a:cxn ang="0">
                  <a:pos x="20" y="27"/>
                </a:cxn>
                <a:cxn ang="0">
                  <a:pos x="5" y="24"/>
                </a:cxn>
                <a:cxn ang="0">
                  <a:pos x="0" y="25"/>
                </a:cxn>
                <a:cxn ang="0">
                  <a:pos x="6" y="31"/>
                </a:cxn>
                <a:cxn ang="0">
                  <a:pos x="12" y="45"/>
                </a:cxn>
                <a:cxn ang="0">
                  <a:pos x="23" y="53"/>
                </a:cxn>
                <a:cxn ang="0">
                  <a:pos x="28" y="61"/>
                </a:cxn>
                <a:cxn ang="0">
                  <a:pos x="36" y="69"/>
                </a:cxn>
                <a:cxn ang="0">
                  <a:pos x="44" y="74"/>
                </a:cxn>
                <a:cxn ang="0">
                  <a:pos x="55" y="76"/>
                </a:cxn>
                <a:cxn ang="0">
                  <a:pos x="67" y="78"/>
                </a:cxn>
                <a:cxn ang="0">
                  <a:pos x="79" y="67"/>
                </a:cxn>
                <a:cxn ang="0">
                  <a:pos x="82" y="56"/>
                </a:cxn>
                <a:cxn ang="0">
                  <a:pos x="88" y="48"/>
                </a:cxn>
                <a:cxn ang="0">
                  <a:pos x="84" y="39"/>
                </a:cxn>
                <a:cxn ang="0">
                  <a:pos x="87" y="29"/>
                </a:cxn>
                <a:cxn ang="0">
                  <a:pos x="87" y="12"/>
                </a:cxn>
                <a:cxn ang="0">
                  <a:pos x="74" y="7"/>
                </a:cxn>
                <a:cxn ang="0">
                  <a:pos x="59" y="4"/>
                </a:cxn>
              </a:cxnLst>
              <a:rect l="0" t="0" r="r" b="b"/>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5" name="Freeform 6"/>
            <p:cNvSpPr/>
            <p:nvPr/>
          </p:nvSpPr>
          <p:spPr bwMode="auto">
            <a:xfrm>
              <a:off x="4573434" y="4444190"/>
              <a:ext cx="175053" cy="196604"/>
            </a:xfrm>
            <a:custGeom>
              <a:avLst/>
              <a:gdLst/>
              <a:ahLst/>
              <a:cxnLst>
                <a:cxn ang="0">
                  <a:pos x="93" y="44"/>
                </a:cxn>
                <a:cxn ang="0">
                  <a:pos x="85" y="36"/>
                </a:cxn>
                <a:cxn ang="0">
                  <a:pos x="80" y="28"/>
                </a:cxn>
                <a:cxn ang="0">
                  <a:pos x="69" y="20"/>
                </a:cxn>
                <a:cxn ang="0">
                  <a:pos x="63" y="6"/>
                </a:cxn>
                <a:cxn ang="0">
                  <a:pos x="57" y="0"/>
                </a:cxn>
                <a:cxn ang="0">
                  <a:pos x="49" y="2"/>
                </a:cxn>
                <a:cxn ang="0">
                  <a:pos x="41" y="7"/>
                </a:cxn>
                <a:cxn ang="0">
                  <a:pos x="35" y="2"/>
                </a:cxn>
                <a:cxn ang="0">
                  <a:pos x="22" y="6"/>
                </a:cxn>
                <a:cxn ang="0">
                  <a:pos x="12" y="7"/>
                </a:cxn>
                <a:cxn ang="0">
                  <a:pos x="12" y="46"/>
                </a:cxn>
                <a:cxn ang="0">
                  <a:pos x="0" y="50"/>
                </a:cxn>
                <a:cxn ang="0">
                  <a:pos x="0" y="83"/>
                </a:cxn>
                <a:cxn ang="0">
                  <a:pos x="6" y="87"/>
                </a:cxn>
                <a:cxn ang="0">
                  <a:pos x="9" y="100"/>
                </a:cxn>
                <a:cxn ang="0">
                  <a:pos x="7" y="102"/>
                </a:cxn>
                <a:cxn ang="0">
                  <a:pos x="9" y="107"/>
                </a:cxn>
                <a:cxn ang="0">
                  <a:pos x="20" y="107"/>
                </a:cxn>
                <a:cxn ang="0">
                  <a:pos x="31" y="95"/>
                </a:cxn>
                <a:cxn ang="0">
                  <a:pos x="38" y="89"/>
                </a:cxn>
                <a:cxn ang="0">
                  <a:pos x="52" y="93"/>
                </a:cxn>
                <a:cxn ang="0">
                  <a:pos x="62" y="88"/>
                </a:cxn>
                <a:cxn ang="0">
                  <a:pos x="67" y="80"/>
                </a:cxn>
                <a:cxn ang="0">
                  <a:pos x="76" y="73"/>
                </a:cxn>
                <a:cxn ang="0">
                  <a:pos x="81" y="65"/>
                </a:cxn>
                <a:cxn ang="0">
                  <a:pos x="90" y="59"/>
                </a:cxn>
                <a:cxn ang="0">
                  <a:pos x="97" y="55"/>
                </a:cxn>
                <a:cxn ang="0">
                  <a:pos x="101" y="49"/>
                </a:cxn>
                <a:cxn ang="0">
                  <a:pos x="101" y="49"/>
                </a:cxn>
                <a:cxn ang="0">
                  <a:pos x="93" y="44"/>
                </a:cxn>
              </a:cxnLst>
              <a:rect l="0" t="0" r="r" b="b"/>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6" name="Freeform 7"/>
            <p:cNvSpPr/>
            <p:nvPr/>
          </p:nvSpPr>
          <p:spPr bwMode="auto">
            <a:xfrm>
              <a:off x="4778620" y="4613779"/>
              <a:ext cx="27263" cy="34518"/>
            </a:xfrm>
            <a:custGeom>
              <a:avLst/>
              <a:gdLst/>
              <a:ahLst/>
              <a:cxnLst>
                <a:cxn ang="0">
                  <a:pos x="7" y="0"/>
                </a:cxn>
                <a:cxn ang="0">
                  <a:pos x="0" y="8"/>
                </a:cxn>
                <a:cxn ang="0">
                  <a:pos x="7" y="19"/>
                </a:cxn>
                <a:cxn ang="0">
                  <a:pos x="13" y="16"/>
                </a:cxn>
                <a:cxn ang="0">
                  <a:pos x="15" y="13"/>
                </a:cxn>
                <a:cxn ang="0">
                  <a:pos x="14" y="3"/>
                </a:cxn>
                <a:cxn ang="0">
                  <a:pos x="7" y="0"/>
                </a:cxn>
              </a:cxnLst>
              <a:rect l="0" t="0" r="r" b="b"/>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7" name="Freeform 8"/>
            <p:cNvSpPr/>
            <p:nvPr/>
          </p:nvSpPr>
          <p:spPr bwMode="auto">
            <a:xfrm>
              <a:off x="4708312" y="4670809"/>
              <a:ext cx="43046" cy="51027"/>
            </a:xfrm>
            <a:custGeom>
              <a:avLst/>
              <a:gdLst/>
              <a:ahLst/>
              <a:cxnLst>
                <a:cxn ang="0">
                  <a:pos x="18" y="3"/>
                </a:cxn>
                <a:cxn ang="0">
                  <a:pos x="7" y="8"/>
                </a:cxn>
                <a:cxn ang="0">
                  <a:pos x="0" y="18"/>
                </a:cxn>
                <a:cxn ang="0">
                  <a:pos x="7" y="27"/>
                </a:cxn>
                <a:cxn ang="0">
                  <a:pos x="11" y="28"/>
                </a:cxn>
                <a:cxn ang="0">
                  <a:pos x="14" y="22"/>
                </a:cxn>
                <a:cxn ang="0">
                  <a:pos x="21" y="20"/>
                </a:cxn>
                <a:cxn ang="0">
                  <a:pos x="25" y="12"/>
                </a:cxn>
                <a:cxn ang="0">
                  <a:pos x="18" y="3"/>
                </a:cxn>
              </a:cxnLst>
              <a:rect l="0" t="0" r="r" b="b"/>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8" name="Freeform 9"/>
            <p:cNvSpPr>
              <a:spLocks noEditPoints="1"/>
            </p:cNvSpPr>
            <p:nvPr/>
          </p:nvSpPr>
          <p:spPr bwMode="auto">
            <a:xfrm>
              <a:off x="4507431" y="4531236"/>
              <a:ext cx="312800" cy="288152"/>
            </a:xfrm>
            <a:custGeom>
              <a:avLst/>
              <a:gdLst/>
              <a:ahLst/>
              <a:cxnLst>
                <a:cxn ang="0">
                  <a:pos x="172" y="59"/>
                </a:cxn>
                <a:cxn ang="0">
                  <a:pos x="172" y="58"/>
                </a:cxn>
                <a:cxn ang="0">
                  <a:pos x="170" y="61"/>
                </a:cxn>
                <a:cxn ang="0">
                  <a:pos x="164" y="64"/>
                </a:cxn>
                <a:cxn ang="0">
                  <a:pos x="157" y="53"/>
                </a:cxn>
                <a:cxn ang="0">
                  <a:pos x="164" y="45"/>
                </a:cxn>
                <a:cxn ang="0">
                  <a:pos x="171" y="48"/>
                </a:cxn>
                <a:cxn ang="0">
                  <a:pos x="171" y="46"/>
                </a:cxn>
                <a:cxn ang="0">
                  <a:pos x="170" y="26"/>
                </a:cxn>
                <a:cxn ang="0">
                  <a:pos x="163" y="5"/>
                </a:cxn>
                <a:cxn ang="0">
                  <a:pos x="150" y="2"/>
                </a:cxn>
                <a:cxn ang="0">
                  <a:pos x="139" y="0"/>
                </a:cxn>
                <a:cxn ang="0">
                  <a:pos x="135" y="6"/>
                </a:cxn>
                <a:cxn ang="0">
                  <a:pos x="128" y="10"/>
                </a:cxn>
                <a:cxn ang="0">
                  <a:pos x="119" y="16"/>
                </a:cxn>
                <a:cxn ang="0">
                  <a:pos x="114" y="24"/>
                </a:cxn>
                <a:cxn ang="0">
                  <a:pos x="105" y="31"/>
                </a:cxn>
                <a:cxn ang="0">
                  <a:pos x="100" y="39"/>
                </a:cxn>
                <a:cxn ang="0">
                  <a:pos x="90" y="44"/>
                </a:cxn>
                <a:cxn ang="0">
                  <a:pos x="76" y="40"/>
                </a:cxn>
                <a:cxn ang="0">
                  <a:pos x="69" y="46"/>
                </a:cxn>
                <a:cxn ang="0">
                  <a:pos x="58" y="58"/>
                </a:cxn>
                <a:cxn ang="0">
                  <a:pos x="47" y="58"/>
                </a:cxn>
                <a:cxn ang="0">
                  <a:pos x="45" y="53"/>
                </a:cxn>
                <a:cxn ang="0">
                  <a:pos x="47" y="51"/>
                </a:cxn>
                <a:cxn ang="0">
                  <a:pos x="44" y="38"/>
                </a:cxn>
                <a:cxn ang="0">
                  <a:pos x="38" y="34"/>
                </a:cxn>
                <a:cxn ang="0">
                  <a:pos x="38" y="76"/>
                </a:cxn>
                <a:cxn ang="0">
                  <a:pos x="31" y="83"/>
                </a:cxn>
                <a:cxn ang="0">
                  <a:pos x="17" y="83"/>
                </a:cxn>
                <a:cxn ang="0">
                  <a:pos x="11" y="75"/>
                </a:cxn>
                <a:cxn ang="0">
                  <a:pos x="4" y="79"/>
                </a:cxn>
                <a:cxn ang="0">
                  <a:pos x="0" y="80"/>
                </a:cxn>
                <a:cxn ang="0">
                  <a:pos x="8" y="98"/>
                </a:cxn>
                <a:cxn ang="0">
                  <a:pos x="19" y="120"/>
                </a:cxn>
                <a:cxn ang="0">
                  <a:pos x="19" y="131"/>
                </a:cxn>
                <a:cxn ang="0">
                  <a:pos x="19" y="140"/>
                </a:cxn>
                <a:cxn ang="0">
                  <a:pos x="23" y="149"/>
                </a:cxn>
                <a:cxn ang="0">
                  <a:pos x="27" y="152"/>
                </a:cxn>
                <a:cxn ang="0">
                  <a:pos x="33" y="157"/>
                </a:cxn>
                <a:cxn ang="0">
                  <a:pos x="41" y="157"/>
                </a:cxn>
                <a:cxn ang="0">
                  <a:pos x="54" y="153"/>
                </a:cxn>
                <a:cxn ang="0">
                  <a:pos x="64" y="149"/>
                </a:cxn>
                <a:cxn ang="0">
                  <a:pos x="82" y="149"/>
                </a:cxn>
                <a:cxn ang="0">
                  <a:pos x="93" y="147"/>
                </a:cxn>
                <a:cxn ang="0">
                  <a:pos x="100" y="146"/>
                </a:cxn>
                <a:cxn ang="0">
                  <a:pos x="109" y="143"/>
                </a:cxn>
                <a:cxn ang="0">
                  <a:pos x="132" y="128"/>
                </a:cxn>
                <a:cxn ang="0">
                  <a:pos x="159" y="95"/>
                </a:cxn>
                <a:cxn ang="0">
                  <a:pos x="175" y="77"/>
                </a:cxn>
                <a:cxn ang="0">
                  <a:pos x="181" y="59"/>
                </a:cxn>
                <a:cxn ang="0">
                  <a:pos x="172" y="59"/>
                </a:cxn>
                <a:cxn ang="0">
                  <a:pos x="137" y="97"/>
                </a:cxn>
                <a:cxn ang="0">
                  <a:pos x="130" y="99"/>
                </a:cxn>
                <a:cxn ang="0">
                  <a:pos x="127" y="105"/>
                </a:cxn>
                <a:cxn ang="0">
                  <a:pos x="123" y="104"/>
                </a:cxn>
                <a:cxn ang="0">
                  <a:pos x="116" y="95"/>
                </a:cxn>
                <a:cxn ang="0">
                  <a:pos x="123" y="85"/>
                </a:cxn>
                <a:cxn ang="0">
                  <a:pos x="134" y="80"/>
                </a:cxn>
                <a:cxn ang="0">
                  <a:pos x="141" y="89"/>
                </a:cxn>
                <a:cxn ang="0">
                  <a:pos x="137" y="97"/>
                </a:cxn>
              </a:cxnLst>
              <a:rect l="0" t="0" r="r" b="b"/>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9" name="Freeform 10"/>
            <p:cNvSpPr/>
            <p:nvPr/>
          </p:nvSpPr>
          <p:spPr bwMode="auto">
            <a:xfrm>
              <a:off x="4422774" y="4193558"/>
              <a:ext cx="228144" cy="253634"/>
            </a:xfrm>
            <a:custGeom>
              <a:avLst/>
              <a:gdLst/>
              <a:ahLst/>
              <a:cxnLst>
                <a:cxn ang="0">
                  <a:pos x="8" y="129"/>
                </a:cxn>
                <a:cxn ang="0">
                  <a:pos x="13" y="131"/>
                </a:cxn>
                <a:cxn ang="0">
                  <a:pos x="24" y="132"/>
                </a:cxn>
                <a:cxn ang="0">
                  <a:pos x="34" y="134"/>
                </a:cxn>
                <a:cxn ang="0">
                  <a:pos x="73" y="134"/>
                </a:cxn>
                <a:cxn ang="0">
                  <a:pos x="77" y="138"/>
                </a:cxn>
                <a:cxn ang="0">
                  <a:pos x="102" y="138"/>
                </a:cxn>
                <a:cxn ang="0">
                  <a:pos x="119" y="137"/>
                </a:cxn>
                <a:cxn ang="0">
                  <a:pos x="122" y="136"/>
                </a:cxn>
                <a:cxn ang="0">
                  <a:pos x="109" y="119"/>
                </a:cxn>
                <a:cxn ang="0">
                  <a:pos x="110" y="81"/>
                </a:cxn>
                <a:cxn ang="0">
                  <a:pos x="127" y="82"/>
                </a:cxn>
                <a:cxn ang="0">
                  <a:pos x="130" y="79"/>
                </a:cxn>
                <a:cxn ang="0">
                  <a:pos x="132" y="57"/>
                </a:cxn>
                <a:cxn ang="0">
                  <a:pos x="129" y="57"/>
                </a:cxn>
                <a:cxn ang="0">
                  <a:pos x="119" y="58"/>
                </a:cxn>
                <a:cxn ang="0">
                  <a:pos x="113" y="61"/>
                </a:cxn>
                <a:cxn ang="0">
                  <a:pos x="113" y="52"/>
                </a:cxn>
                <a:cxn ang="0">
                  <a:pos x="108" y="43"/>
                </a:cxn>
                <a:cxn ang="0">
                  <a:pos x="109" y="27"/>
                </a:cxn>
                <a:cxn ang="0">
                  <a:pos x="107" y="18"/>
                </a:cxn>
                <a:cxn ang="0">
                  <a:pos x="100" y="16"/>
                </a:cxn>
                <a:cxn ang="0">
                  <a:pos x="94" y="14"/>
                </a:cxn>
                <a:cxn ang="0">
                  <a:pos x="85" y="14"/>
                </a:cxn>
                <a:cxn ang="0">
                  <a:pos x="81" y="24"/>
                </a:cxn>
                <a:cxn ang="0">
                  <a:pos x="68" y="26"/>
                </a:cxn>
                <a:cxn ang="0">
                  <a:pos x="58" y="19"/>
                </a:cxn>
                <a:cxn ang="0">
                  <a:pos x="54" y="10"/>
                </a:cxn>
                <a:cxn ang="0">
                  <a:pos x="52" y="1"/>
                </a:cxn>
                <a:cxn ang="0">
                  <a:pos x="15" y="1"/>
                </a:cxn>
                <a:cxn ang="0">
                  <a:pos x="9" y="4"/>
                </a:cxn>
                <a:cxn ang="0">
                  <a:pos x="19" y="28"/>
                </a:cxn>
                <a:cxn ang="0">
                  <a:pos x="17" y="39"/>
                </a:cxn>
                <a:cxn ang="0">
                  <a:pos x="24" y="63"/>
                </a:cxn>
                <a:cxn ang="0">
                  <a:pos x="16" y="79"/>
                </a:cxn>
                <a:cxn ang="0">
                  <a:pos x="8" y="101"/>
                </a:cxn>
                <a:cxn ang="0">
                  <a:pos x="2" y="117"/>
                </a:cxn>
                <a:cxn ang="0">
                  <a:pos x="1" y="132"/>
                </a:cxn>
                <a:cxn ang="0">
                  <a:pos x="1" y="132"/>
                </a:cxn>
                <a:cxn ang="0">
                  <a:pos x="4" y="132"/>
                </a:cxn>
                <a:cxn ang="0">
                  <a:pos x="8" y="129"/>
                </a:cxn>
              </a:cxnLst>
              <a:rect l="0" t="0" r="r" b="b"/>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0" name="Freeform 11"/>
            <p:cNvSpPr/>
            <p:nvPr/>
          </p:nvSpPr>
          <p:spPr bwMode="auto">
            <a:xfrm>
              <a:off x="4612175" y="4241584"/>
              <a:ext cx="223839" cy="207109"/>
            </a:xfrm>
            <a:custGeom>
              <a:avLst/>
              <a:gdLst/>
              <a:ahLst/>
              <a:cxnLst>
                <a:cxn ang="0">
                  <a:pos x="100" y="5"/>
                </a:cxn>
                <a:cxn ang="0">
                  <a:pos x="92" y="0"/>
                </a:cxn>
                <a:cxn ang="0">
                  <a:pos x="78" y="3"/>
                </a:cxn>
                <a:cxn ang="0">
                  <a:pos x="75" y="10"/>
                </a:cxn>
                <a:cxn ang="0">
                  <a:pos x="74" y="16"/>
                </a:cxn>
                <a:cxn ang="0">
                  <a:pos x="73" y="29"/>
                </a:cxn>
                <a:cxn ang="0">
                  <a:pos x="71" y="39"/>
                </a:cxn>
                <a:cxn ang="0">
                  <a:pos x="78" y="48"/>
                </a:cxn>
                <a:cxn ang="0">
                  <a:pos x="86" y="46"/>
                </a:cxn>
                <a:cxn ang="0">
                  <a:pos x="87" y="54"/>
                </a:cxn>
                <a:cxn ang="0">
                  <a:pos x="85" y="59"/>
                </a:cxn>
                <a:cxn ang="0">
                  <a:pos x="77" y="59"/>
                </a:cxn>
                <a:cxn ang="0">
                  <a:pos x="73" y="49"/>
                </a:cxn>
                <a:cxn ang="0">
                  <a:pos x="64" y="47"/>
                </a:cxn>
                <a:cxn ang="0">
                  <a:pos x="58" y="41"/>
                </a:cxn>
                <a:cxn ang="0">
                  <a:pos x="54" y="43"/>
                </a:cxn>
                <a:cxn ang="0">
                  <a:pos x="49" y="44"/>
                </a:cxn>
                <a:cxn ang="0">
                  <a:pos x="40" y="41"/>
                </a:cxn>
                <a:cxn ang="0">
                  <a:pos x="36" y="36"/>
                </a:cxn>
                <a:cxn ang="0">
                  <a:pos x="29" y="36"/>
                </a:cxn>
                <a:cxn ang="0">
                  <a:pos x="26" y="34"/>
                </a:cxn>
                <a:cxn ang="0">
                  <a:pos x="23" y="31"/>
                </a:cxn>
                <a:cxn ang="0">
                  <a:pos x="21" y="53"/>
                </a:cxn>
                <a:cxn ang="0">
                  <a:pos x="18" y="56"/>
                </a:cxn>
                <a:cxn ang="0">
                  <a:pos x="1" y="55"/>
                </a:cxn>
                <a:cxn ang="0">
                  <a:pos x="0" y="93"/>
                </a:cxn>
                <a:cxn ang="0">
                  <a:pos x="13" y="110"/>
                </a:cxn>
                <a:cxn ang="0">
                  <a:pos x="34" y="109"/>
                </a:cxn>
                <a:cxn ang="0">
                  <a:pos x="35" y="112"/>
                </a:cxn>
                <a:cxn ang="0">
                  <a:pos x="40" y="111"/>
                </a:cxn>
                <a:cxn ang="0">
                  <a:pos x="55" y="114"/>
                </a:cxn>
                <a:cxn ang="0">
                  <a:pos x="66" y="101"/>
                </a:cxn>
                <a:cxn ang="0">
                  <a:pos x="77" y="93"/>
                </a:cxn>
                <a:cxn ang="0">
                  <a:pos x="83" y="87"/>
                </a:cxn>
                <a:cxn ang="0">
                  <a:pos x="93" y="87"/>
                </a:cxn>
                <a:cxn ang="0">
                  <a:pos x="93" y="87"/>
                </a:cxn>
                <a:cxn ang="0">
                  <a:pos x="91" y="79"/>
                </a:cxn>
                <a:cxn ang="0">
                  <a:pos x="122" y="67"/>
                </a:cxn>
                <a:cxn ang="0">
                  <a:pos x="120" y="62"/>
                </a:cxn>
                <a:cxn ang="0">
                  <a:pos x="122" y="51"/>
                </a:cxn>
                <a:cxn ang="0">
                  <a:pos x="127" y="48"/>
                </a:cxn>
                <a:cxn ang="0">
                  <a:pos x="126" y="30"/>
                </a:cxn>
                <a:cxn ang="0">
                  <a:pos x="130" y="28"/>
                </a:cxn>
                <a:cxn ang="0">
                  <a:pos x="125" y="16"/>
                </a:cxn>
                <a:cxn ang="0">
                  <a:pos x="110" y="9"/>
                </a:cxn>
                <a:cxn ang="0">
                  <a:pos x="100" y="5"/>
                </a:cxn>
              </a:cxnLst>
              <a:rect l="0" t="0" r="r" b="b"/>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1" name="Freeform 12"/>
            <p:cNvSpPr/>
            <p:nvPr/>
          </p:nvSpPr>
          <p:spPr bwMode="auto">
            <a:xfrm>
              <a:off x="4744183" y="4094506"/>
              <a:ext cx="38742" cy="36019"/>
            </a:xfrm>
            <a:custGeom>
              <a:avLst/>
              <a:gdLst/>
              <a:ahLst/>
              <a:cxnLst>
                <a:cxn ang="0">
                  <a:pos x="18" y="0"/>
                </a:cxn>
                <a:cxn ang="0">
                  <a:pos x="12" y="2"/>
                </a:cxn>
                <a:cxn ang="0">
                  <a:pos x="6" y="3"/>
                </a:cxn>
                <a:cxn ang="0">
                  <a:pos x="5" y="5"/>
                </a:cxn>
                <a:cxn ang="0">
                  <a:pos x="3" y="12"/>
                </a:cxn>
                <a:cxn ang="0">
                  <a:pos x="0" y="15"/>
                </a:cxn>
                <a:cxn ang="0">
                  <a:pos x="3" y="18"/>
                </a:cxn>
                <a:cxn ang="0">
                  <a:pos x="6" y="19"/>
                </a:cxn>
                <a:cxn ang="0">
                  <a:pos x="12" y="15"/>
                </a:cxn>
                <a:cxn ang="0">
                  <a:pos x="22" y="13"/>
                </a:cxn>
                <a:cxn ang="0">
                  <a:pos x="20" y="5"/>
                </a:cxn>
                <a:cxn ang="0">
                  <a:pos x="18" y="0"/>
                </a:cxn>
              </a:cxnLst>
              <a:rect l="0" t="0" r="r" b="b"/>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2" name="Freeform 13"/>
            <p:cNvSpPr/>
            <p:nvPr/>
          </p:nvSpPr>
          <p:spPr bwMode="auto">
            <a:xfrm>
              <a:off x="4979500" y="3822863"/>
              <a:ext cx="202316" cy="282148"/>
            </a:xfrm>
            <a:custGeom>
              <a:avLst/>
              <a:gdLst/>
              <a:ahLst/>
              <a:cxnLst>
                <a:cxn ang="0">
                  <a:pos x="27" y="30"/>
                </a:cxn>
                <a:cxn ang="0">
                  <a:pos x="35" y="37"/>
                </a:cxn>
                <a:cxn ang="0">
                  <a:pos x="58" y="45"/>
                </a:cxn>
                <a:cxn ang="0">
                  <a:pos x="73" y="48"/>
                </a:cxn>
                <a:cxn ang="0">
                  <a:pos x="77" y="51"/>
                </a:cxn>
                <a:cxn ang="0">
                  <a:pos x="47" y="81"/>
                </a:cxn>
                <a:cxn ang="0">
                  <a:pos x="35" y="83"/>
                </a:cxn>
                <a:cxn ang="0">
                  <a:pos x="20" y="91"/>
                </a:cxn>
                <a:cxn ang="0">
                  <a:pos x="11" y="92"/>
                </a:cxn>
                <a:cxn ang="0">
                  <a:pos x="5" y="100"/>
                </a:cxn>
                <a:cxn ang="0">
                  <a:pos x="0" y="108"/>
                </a:cxn>
                <a:cxn ang="0">
                  <a:pos x="1" y="148"/>
                </a:cxn>
                <a:cxn ang="0">
                  <a:pos x="6" y="157"/>
                </a:cxn>
                <a:cxn ang="0">
                  <a:pos x="31" y="131"/>
                </a:cxn>
                <a:cxn ang="0">
                  <a:pos x="51" y="116"/>
                </a:cxn>
                <a:cxn ang="0">
                  <a:pos x="79" y="88"/>
                </a:cxn>
                <a:cxn ang="0">
                  <a:pos x="92" y="67"/>
                </a:cxn>
                <a:cxn ang="0">
                  <a:pos x="102" y="50"/>
                </a:cxn>
                <a:cxn ang="0">
                  <a:pos x="113" y="28"/>
                </a:cxn>
                <a:cxn ang="0">
                  <a:pos x="117" y="8"/>
                </a:cxn>
                <a:cxn ang="0">
                  <a:pos x="109" y="4"/>
                </a:cxn>
                <a:cxn ang="0">
                  <a:pos x="84" y="11"/>
                </a:cxn>
                <a:cxn ang="0">
                  <a:pos x="66" y="15"/>
                </a:cxn>
                <a:cxn ang="0">
                  <a:pos x="51" y="18"/>
                </a:cxn>
                <a:cxn ang="0">
                  <a:pos x="33" y="16"/>
                </a:cxn>
                <a:cxn ang="0">
                  <a:pos x="27" y="10"/>
                </a:cxn>
                <a:cxn ang="0">
                  <a:pos x="20" y="20"/>
                </a:cxn>
                <a:cxn ang="0">
                  <a:pos x="27" y="30"/>
                </a:cxn>
              </a:cxnLst>
              <a:rect l="0" t="0" r="r" b="b"/>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3" name="Freeform 14"/>
            <p:cNvSpPr/>
            <p:nvPr/>
          </p:nvSpPr>
          <p:spPr bwMode="auto">
            <a:xfrm>
              <a:off x="3939226" y="3303590"/>
              <a:ext cx="235317" cy="195102"/>
            </a:xfrm>
            <a:custGeom>
              <a:avLst/>
              <a:gdLst/>
              <a:ahLst/>
              <a:cxnLst>
                <a:cxn ang="0">
                  <a:pos x="50" y="108"/>
                </a:cxn>
                <a:cxn ang="0">
                  <a:pos x="50" y="93"/>
                </a:cxn>
                <a:cxn ang="0">
                  <a:pos x="68" y="81"/>
                </a:cxn>
                <a:cxn ang="0">
                  <a:pos x="75" y="79"/>
                </a:cxn>
                <a:cxn ang="0">
                  <a:pos x="85" y="77"/>
                </a:cxn>
                <a:cxn ang="0">
                  <a:pos x="91" y="70"/>
                </a:cxn>
                <a:cxn ang="0">
                  <a:pos x="99" y="67"/>
                </a:cxn>
                <a:cxn ang="0">
                  <a:pos x="104" y="64"/>
                </a:cxn>
                <a:cxn ang="0">
                  <a:pos x="106" y="57"/>
                </a:cxn>
                <a:cxn ang="0">
                  <a:pos x="110" y="54"/>
                </a:cxn>
                <a:cxn ang="0">
                  <a:pos x="116" y="50"/>
                </a:cxn>
                <a:cxn ang="0">
                  <a:pos x="133" y="49"/>
                </a:cxn>
                <a:cxn ang="0">
                  <a:pos x="135" y="45"/>
                </a:cxn>
                <a:cxn ang="0">
                  <a:pos x="131" y="37"/>
                </a:cxn>
                <a:cxn ang="0">
                  <a:pos x="130" y="27"/>
                </a:cxn>
                <a:cxn ang="0">
                  <a:pos x="127" y="15"/>
                </a:cxn>
                <a:cxn ang="0">
                  <a:pos x="125" y="11"/>
                </a:cxn>
                <a:cxn ang="0">
                  <a:pos x="112" y="8"/>
                </a:cxn>
                <a:cxn ang="0">
                  <a:pos x="93" y="6"/>
                </a:cxn>
                <a:cxn ang="0">
                  <a:pos x="82" y="2"/>
                </a:cxn>
                <a:cxn ang="0">
                  <a:pos x="70" y="25"/>
                </a:cxn>
                <a:cxn ang="0">
                  <a:pos x="53" y="33"/>
                </a:cxn>
                <a:cxn ang="0">
                  <a:pos x="44" y="42"/>
                </a:cxn>
                <a:cxn ang="0">
                  <a:pos x="38" y="53"/>
                </a:cxn>
                <a:cxn ang="0">
                  <a:pos x="38" y="70"/>
                </a:cxn>
                <a:cxn ang="0">
                  <a:pos x="25" y="89"/>
                </a:cxn>
                <a:cxn ang="0">
                  <a:pos x="8" y="100"/>
                </a:cxn>
                <a:cxn ang="0">
                  <a:pos x="0" y="104"/>
                </a:cxn>
                <a:cxn ang="0">
                  <a:pos x="42" y="104"/>
                </a:cxn>
                <a:cxn ang="0">
                  <a:pos x="50" y="108"/>
                </a:cxn>
              </a:cxnLst>
              <a:rect l="0" t="0" r="r" b="b"/>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4" name="Freeform 15"/>
            <p:cNvSpPr/>
            <p:nvPr/>
          </p:nvSpPr>
          <p:spPr bwMode="auto">
            <a:xfrm>
              <a:off x="4338117" y="3269073"/>
              <a:ext cx="84657" cy="165086"/>
            </a:xfrm>
            <a:custGeom>
              <a:avLst/>
              <a:gdLst/>
              <a:ahLst/>
              <a:cxnLst>
                <a:cxn ang="0">
                  <a:pos x="13" y="23"/>
                </a:cxn>
                <a:cxn ang="0">
                  <a:pos x="10" y="35"/>
                </a:cxn>
                <a:cxn ang="0">
                  <a:pos x="3" y="42"/>
                </a:cxn>
                <a:cxn ang="0">
                  <a:pos x="7" y="54"/>
                </a:cxn>
                <a:cxn ang="0">
                  <a:pos x="12" y="62"/>
                </a:cxn>
                <a:cxn ang="0">
                  <a:pos x="21" y="68"/>
                </a:cxn>
                <a:cxn ang="0">
                  <a:pos x="26" y="88"/>
                </a:cxn>
                <a:cxn ang="0">
                  <a:pos x="27" y="91"/>
                </a:cxn>
                <a:cxn ang="0">
                  <a:pos x="32" y="87"/>
                </a:cxn>
                <a:cxn ang="0">
                  <a:pos x="34" y="78"/>
                </a:cxn>
                <a:cxn ang="0">
                  <a:pos x="35" y="73"/>
                </a:cxn>
                <a:cxn ang="0">
                  <a:pos x="43" y="65"/>
                </a:cxn>
                <a:cxn ang="0">
                  <a:pos x="48" y="61"/>
                </a:cxn>
                <a:cxn ang="0">
                  <a:pos x="49" y="55"/>
                </a:cxn>
                <a:cxn ang="0">
                  <a:pos x="44" y="51"/>
                </a:cxn>
                <a:cxn ang="0">
                  <a:pos x="40" y="47"/>
                </a:cxn>
                <a:cxn ang="0">
                  <a:pos x="31" y="43"/>
                </a:cxn>
                <a:cxn ang="0">
                  <a:pos x="40" y="35"/>
                </a:cxn>
                <a:cxn ang="0">
                  <a:pos x="40" y="20"/>
                </a:cxn>
                <a:cxn ang="0">
                  <a:pos x="42" y="10"/>
                </a:cxn>
                <a:cxn ang="0">
                  <a:pos x="40" y="6"/>
                </a:cxn>
                <a:cxn ang="0">
                  <a:pos x="35" y="4"/>
                </a:cxn>
                <a:cxn ang="0">
                  <a:pos x="20" y="4"/>
                </a:cxn>
                <a:cxn ang="0">
                  <a:pos x="13" y="5"/>
                </a:cxn>
                <a:cxn ang="0">
                  <a:pos x="13" y="23"/>
                </a:cxn>
              </a:cxnLst>
              <a:rect l="0" t="0" r="r" b="b"/>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5" name="Freeform 16"/>
            <p:cNvSpPr/>
            <p:nvPr/>
          </p:nvSpPr>
          <p:spPr bwMode="auto">
            <a:xfrm>
              <a:off x="4023882" y="3275075"/>
              <a:ext cx="406066" cy="406714"/>
            </a:xfrm>
            <a:custGeom>
              <a:avLst/>
              <a:gdLst/>
              <a:ahLst/>
              <a:cxnLst>
                <a:cxn ang="0">
                  <a:pos x="81" y="43"/>
                </a:cxn>
                <a:cxn ang="0">
                  <a:pos x="82" y="53"/>
                </a:cxn>
                <a:cxn ang="0">
                  <a:pos x="86" y="61"/>
                </a:cxn>
                <a:cxn ang="0">
                  <a:pos x="84" y="65"/>
                </a:cxn>
                <a:cxn ang="0">
                  <a:pos x="67" y="66"/>
                </a:cxn>
                <a:cxn ang="0">
                  <a:pos x="61" y="70"/>
                </a:cxn>
                <a:cxn ang="0">
                  <a:pos x="57" y="73"/>
                </a:cxn>
                <a:cxn ang="0">
                  <a:pos x="55" y="80"/>
                </a:cxn>
                <a:cxn ang="0">
                  <a:pos x="50" y="83"/>
                </a:cxn>
                <a:cxn ang="0">
                  <a:pos x="42" y="86"/>
                </a:cxn>
                <a:cxn ang="0">
                  <a:pos x="36" y="93"/>
                </a:cxn>
                <a:cxn ang="0">
                  <a:pos x="26" y="95"/>
                </a:cxn>
                <a:cxn ang="0">
                  <a:pos x="19" y="97"/>
                </a:cxn>
                <a:cxn ang="0">
                  <a:pos x="1" y="109"/>
                </a:cxn>
                <a:cxn ang="0">
                  <a:pos x="1" y="124"/>
                </a:cxn>
                <a:cxn ang="0">
                  <a:pos x="3" y="126"/>
                </a:cxn>
                <a:cxn ang="0">
                  <a:pos x="112" y="199"/>
                </a:cxn>
                <a:cxn ang="0">
                  <a:pos x="120" y="209"/>
                </a:cxn>
                <a:cxn ang="0">
                  <a:pos x="132" y="213"/>
                </a:cxn>
                <a:cxn ang="0">
                  <a:pos x="138" y="225"/>
                </a:cxn>
                <a:cxn ang="0">
                  <a:pos x="149" y="223"/>
                </a:cxn>
                <a:cxn ang="0">
                  <a:pos x="166" y="217"/>
                </a:cxn>
                <a:cxn ang="0">
                  <a:pos x="187" y="201"/>
                </a:cxn>
                <a:cxn ang="0">
                  <a:pos x="235" y="171"/>
                </a:cxn>
                <a:cxn ang="0">
                  <a:pos x="235" y="171"/>
                </a:cxn>
                <a:cxn ang="0">
                  <a:pos x="230" y="161"/>
                </a:cxn>
                <a:cxn ang="0">
                  <a:pos x="221" y="158"/>
                </a:cxn>
                <a:cxn ang="0">
                  <a:pos x="214" y="154"/>
                </a:cxn>
                <a:cxn ang="0">
                  <a:pos x="212" y="145"/>
                </a:cxn>
                <a:cxn ang="0">
                  <a:pos x="207" y="138"/>
                </a:cxn>
                <a:cxn ang="0">
                  <a:pos x="212" y="133"/>
                </a:cxn>
                <a:cxn ang="0">
                  <a:pos x="211" y="127"/>
                </a:cxn>
                <a:cxn ang="0">
                  <a:pos x="211" y="120"/>
                </a:cxn>
                <a:cxn ang="0">
                  <a:pos x="211" y="113"/>
                </a:cxn>
                <a:cxn ang="0">
                  <a:pos x="212" y="101"/>
                </a:cxn>
                <a:cxn ang="0">
                  <a:pos x="207" y="91"/>
                </a:cxn>
                <a:cxn ang="0">
                  <a:pos x="209" y="88"/>
                </a:cxn>
                <a:cxn ang="0">
                  <a:pos x="208" y="85"/>
                </a:cxn>
                <a:cxn ang="0">
                  <a:pos x="203" y="65"/>
                </a:cxn>
                <a:cxn ang="0">
                  <a:pos x="194" y="59"/>
                </a:cxn>
                <a:cxn ang="0">
                  <a:pos x="189" y="51"/>
                </a:cxn>
                <a:cxn ang="0">
                  <a:pos x="185" y="39"/>
                </a:cxn>
                <a:cxn ang="0">
                  <a:pos x="192" y="32"/>
                </a:cxn>
                <a:cxn ang="0">
                  <a:pos x="195" y="20"/>
                </a:cxn>
                <a:cxn ang="0">
                  <a:pos x="195" y="2"/>
                </a:cxn>
                <a:cxn ang="0">
                  <a:pos x="185" y="0"/>
                </a:cxn>
                <a:cxn ang="0">
                  <a:pos x="173" y="1"/>
                </a:cxn>
                <a:cxn ang="0">
                  <a:pos x="158" y="5"/>
                </a:cxn>
                <a:cxn ang="0">
                  <a:pos x="115" y="7"/>
                </a:cxn>
                <a:cxn ang="0">
                  <a:pos x="98" y="16"/>
                </a:cxn>
                <a:cxn ang="0">
                  <a:pos x="80" y="26"/>
                </a:cxn>
                <a:cxn ang="0">
                  <a:pos x="76" y="27"/>
                </a:cxn>
                <a:cxn ang="0">
                  <a:pos x="78" y="31"/>
                </a:cxn>
                <a:cxn ang="0">
                  <a:pos x="81" y="43"/>
                </a:cxn>
              </a:cxnLst>
              <a:rect l="0" t="0" r="r" b="b"/>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6" name="Freeform 17"/>
            <p:cNvSpPr/>
            <p:nvPr/>
          </p:nvSpPr>
          <p:spPr bwMode="auto">
            <a:xfrm>
              <a:off x="4379728" y="3368124"/>
              <a:ext cx="297017" cy="298658"/>
            </a:xfrm>
            <a:custGeom>
              <a:avLst/>
              <a:gdLst/>
              <a:ahLst/>
              <a:cxnLst>
                <a:cxn ang="0">
                  <a:pos x="19" y="10"/>
                </a:cxn>
                <a:cxn ang="0">
                  <a:pos x="11" y="18"/>
                </a:cxn>
                <a:cxn ang="0">
                  <a:pos x="10" y="23"/>
                </a:cxn>
                <a:cxn ang="0">
                  <a:pos x="8" y="32"/>
                </a:cxn>
                <a:cxn ang="0">
                  <a:pos x="1" y="39"/>
                </a:cxn>
                <a:cxn ang="0">
                  <a:pos x="6" y="49"/>
                </a:cxn>
                <a:cxn ang="0">
                  <a:pos x="5" y="61"/>
                </a:cxn>
                <a:cxn ang="0">
                  <a:pos x="5" y="68"/>
                </a:cxn>
                <a:cxn ang="0">
                  <a:pos x="5" y="75"/>
                </a:cxn>
                <a:cxn ang="0">
                  <a:pos x="6" y="81"/>
                </a:cxn>
                <a:cxn ang="0">
                  <a:pos x="1" y="86"/>
                </a:cxn>
                <a:cxn ang="0">
                  <a:pos x="6" y="93"/>
                </a:cxn>
                <a:cxn ang="0">
                  <a:pos x="8" y="102"/>
                </a:cxn>
                <a:cxn ang="0">
                  <a:pos x="15" y="106"/>
                </a:cxn>
                <a:cxn ang="0">
                  <a:pos x="24" y="109"/>
                </a:cxn>
                <a:cxn ang="0">
                  <a:pos x="29" y="119"/>
                </a:cxn>
                <a:cxn ang="0">
                  <a:pos x="46" y="122"/>
                </a:cxn>
                <a:cxn ang="0">
                  <a:pos x="53" y="129"/>
                </a:cxn>
                <a:cxn ang="0">
                  <a:pos x="72" y="119"/>
                </a:cxn>
                <a:cxn ang="0">
                  <a:pos x="158" y="165"/>
                </a:cxn>
                <a:cxn ang="0">
                  <a:pos x="158" y="159"/>
                </a:cxn>
                <a:cxn ang="0">
                  <a:pos x="169" y="159"/>
                </a:cxn>
                <a:cxn ang="0">
                  <a:pos x="169" y="48"/>
                </a:cxn>
                <a:cxn ang="0">
                  <a:pos x="169" y="32"/>
                </a:cxn>
                <a:cxn ang="0">
                  <a:pos x="170" y="18"/>
                </a:cxn>
                <a:cxn ang="0">
                  <a:pos x="171" y="15"/>
                </a:cxn>
                <a:cxn ang="0">
                  <a:pos x="171" y="15"/>
                </a:cxn>
                <a:cxn ang="0">
                  <a:pos x="156" y="11"/>
                </a:cxn>
                <a:cxn ang="0">
                  <a:pos x="138" y="2"/>
                </a:cxn>
                <a:cxn ang="0">
                  <a:pos x="113" y="15"/>
                </a:cxn>
                <a:cxn ang="0">
                  <a:pos x="115" y="29"/>
                </a:cxn>
                <a:cxn ang="0">
                  <a:pos x="97" y="29"/>
                </a:cxn>
                <a:cxn ang="0">
                  <a:pos x="77" y="22"/>
                </a:cxn>
                <a:cxn ang="0">
                  <a:pos x="65" y="14"/>
                </a:cxn>
                <a:cxn ang="0">
                  <a:pos x="58" y="7"/>
                </a:cxn>
                <a:cxn ang="0">
                  <a:pos x="38" y="3"/>
                </a:cxn>
                <a:cxn ang="0">
                  <a:pos x="25" y="0"/>
                </a:cxn>
                <a:cxn ang="0">
                  <a:pos x="24" y="6"/>
                </a:cxn>
                <a:cxn ang="0">
                  <a:pos x="19" y="10"/>
                </a:cxn>
              </a:cxnLst>
              <a:rect l="0" t="0" r="r" b="b"/>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7" name="Freeform 18"/>
            <p:cNvSpPr/>
            <p:nvPr/>
          </p:nvSpPr>
          <p:spPr bwMode="auto">
            <a:xfrm>
              <a:off x="3870353" y="3783843"/>
              <a:ext cx="55960" cy="21011"/>
            </a:xfrm>
            <a:custGeom>
              <a:avLst/>
              <a:gdLst/>
              <a:ahLst/>
              <a:cxnLst>
                <a:cxn ang="0">
                  <a:pos x="16" y="7"/>
                </a:cxn>
                <a:cxn ang="0">
                  <a:pos x="25" y="10"/>
                </a:cxn>
                <a:cxn ang="0">
                  <a:pos x="32" y="8"/>
                </a:cxn>
                <a:cxn ang="0">
                  <a:pos x="26" y="7"/>
                </a:cxn>
                <a:cxn ang="0">
                  <a:pos x="15" y="2"/>
                </a:cxn>
                <a:cxn ang="0">
                  <a:pos x="1" y="5"/>
                </a:cxn>
                <a:cxn ang="0">
                  <a:pos x="0" y="11"/>
                </a:cxn>
                <a:cxn ang="0">
                  <a:pos x="3" y="11"/>
                </a:cxn>
                <a:cxn ang="0">
                  <a:pos x="16" y="7"/>
                </a:cxn>
              </a:cxnLst>
              <a:rect l="0" t="0" r="r" b="b"/>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8" name="Freeform 19"/>
            <p:cNvSpPr/>
            <p:nvPr/>
          </p:nvSpPr>
          <p:spPr bwMode="auto">
            <a:xfrm>
              <a:off x="3858873" y="3728314"/>
              <a:ext cx="113355" cy="96051"/>
            </a:xfrm>
            <a:custGeom>
              <a:avLst/>
              <a:gdLst/>
              <a:ahLst/>
              <a:cxnLst>
                <a:cxn ang="0">
                  <a:pos x="15" y="51"/>
                </a:cxn>
                <a:cxn ang="0">
                  <a:pos x="21" y="48"/>
                </a:cxn>
                <a:cxn ang="0">
                  <a:pos x="37" y="47"/>
                </a:cxn>
                <a:cxn ang="0">
                  <a:pos x="40" y="48"/>
                </a:cxn>
                <a:cxn ang="0">
                  <a:pos x="40" y="47"/>
                </a:cxn>
                <a:cxn ang="0">
                  <a:pos x="48" y="50"/>
                </a:cxn>
                <a:cxn ang="0">
                  <a:pos x="65" y="51"/>
                </a:cxn>
                <a:cxn ang="0">
                  <a:pos x="66" y="50"/>
                </a:cxn>
                <a:cxn ang="0">
                  <a:pos x="66" y="43"/>
                </a:cxn>
                <a:cxn ang="0">
                  <a:pos x="60" y="36"/>
                </a:cxn>
                <a:cxn ang="0">
                  <a:pos x="58" y="29"/>
                </a:cxn>
                <a:cxn ang="0">
                  <a:pos x="56" y="26"/>
                </a:cxn>
                <a:cxn ang="0">
                  <a:pos x="50" y="18"/>
                </a:cxn>
                <a:cxn ang="0">
                  <a:pos x="42" y="8"/>
                </a:cxn>
                <a:cxn ang="0">
                  <a:pos x="38" y="8"/>
                </a:cxn>
                <a:cxn ang="0">
                  <a:pos x="32" y="2"/>
                </a:cxn>
                <a:cxn ang="0">
                  <a:pos x="23" y="3"/>
                </a:cxn>
                <a:cxn ang="0">
                  <a:pos x="13" y="3"/>
                </a:cxn>
                <a:cxn ang="0">
                  <a:pos x="6" y="8"/>
                </a:cxn>
                <a:cxn ang="0">
                  <a:pos x="6" y="8"/>
                </a:cxn>
                <a:cxn ang="0">
                  <a:pos x="3" y="18"/>
                </a:cxn>
                <a:cxn ang="0">
                  <a:pos x="7" y="34"/>
                </a:cxn>
                <a:cxn ang="0">
                  <a:pos x="8" y="36"/>
                </a:cxn>
                <a:cxn ang="0">
                  <a:pos x="22" y="33"/>
                </a:cxn>
                <a:cxn ang="0">
                  <a:pos x="33" y="38"/>
                </a:cxn>
                <a:cxn ang="0">
                  <a:pos x="39" y="39"/>
                </a:cxn>
                <a:cxn ang="0">
                  <a:pos x="32" y="41"/>
                </a:cxn>
                <a:cxn ang="0">
                  <a:pos x="23" y="38"/>
                </a:cxn>
                <a:cxn ang="0">
                  <a:pos x="10" y="42"/>
                </a:cxn>
                <a:cxn ang="0">
                  <a:pos x="7" y="42"/>
                </a:cxn>
                <a:cxn ang="0">
                  <a:pos x="8" y="48"/>
                </a:cxn>
                <a:cxn ang="0">
                  <a:pos x="9" y="49"/>
                </a:cxn>
                <a:cxn ang="0">
                  <a:pos x="15" y="51"/>
                </a:cxn>
              </a:cxnLst>
              <a:rect l="0" t="0" r="r" b="b"/>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9" name="Freeform 20"/>
            <p:cNvSpPr/>
            <p:nvPr/>
          </p:nvSpPr>
          <p:spPr bwMode="auto">
            <a:xfrm>
              <a:off x="3873222" y="3813859"/>
              <a:ext cx="54525" cy="31517"/>
            </a:xfrm>
            <a:custGeom>
              <a:avLst/>
              <a:gdLst/>
              <a:ahLst/>
              <a:cxnLst>
                <a:cxn ang="0">
                  <a:pos x="16" y="17"/>
                </a:cxn>
                <a:cxn ang="0">
                  <a:pos x="26" y="12"/>
                </a:cxn>
                <a:cxn ang="0">
                  <a:pos x="30" y="10"/>
                </a:cxn>
                <a:cxn ang="0">
                  <a:pos x="29" y="5"/>
                </a:cxn>
                <a:cxn ang="0">
                  <a:pos x="31" y="1"/>
                </a:cxn>
                <a:cxn ang="0">
                  <a:pos x="28" y="0"/>
                </a:cxn>
                <a:cxn ang="0">
                  <a:pos x="12" y="1"/>
                </a:cxn>
                <a:cxn ang="0">
                  <a:pos x="6" y="4"/>
                </a:cxn>
                <a:cxn ang="0">
                  <a:pos x="0" y="2"/>
                </a:cxn>
                <a:cxn ang="0">
                  <a:pos x="9" y="9"/>
                </a:cxn>
                <a:cxn ang="0">
                  <a:pos x="14" y="18"/>
                </a:cxn>
                <a:cxn ang="0">
                  <a:pos x="15" y="18"/>
                </a:cxn>
                <a:cxn ang="0">
                  <a:pos x="16" y="17"/>
                </a:cxn>
              </a:cxnLst>
              <a:rect l="0" t="0" r="r" b="b"/>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0" name="Freeform 21"/>
            <p:cNvSpPr/>
            <p:nvPr/>
          </p:nvSpPr>
          <p:spPr bwMode="auto">
            <a:xfrm>
              <a:off x="4477298" y="3843874"/>
              <a:ext cx="238187" cy="175593"/>
            </a:xfrm>
            <a:custGeom>
              <a:avLst/>
              <a:gdLst/>
              <a:ahLst/>
              <a:cxnLst>
                <a:cxn ang="0">
                  <a:pos x="128" y="55"/>
                </a:cxn>
                <a:cxn ang="0">
                  <a:pos x="124" y="47"/>
                </a:cxn>
                <a:cxn ang="0">
                  <a:pos x="117" y="41"/>
                </a:cxn>
                <a:cxn ang="0">
                  <a:pos x="112" y="34"/>
                </a:cxn>
                <a:cxn ang="0">
                  <a:pos x="103" y="30"/>
                </a:cxn>
                <a:cxn ang="0">
                  <a:pos x="101" y="27"/>
                </a:cxn>
                <a:cxn ang="0">
                  <a:pos x="97" y="26"/>
                </a:cxn>
                <a:cxn ang="0">
                  <a:pos x="98" y="22"/>
                </a:cxn>
                <a:cxn ang="0">
                  <a:pos x="97" y="12"/>
                </a:cxn>
                <a:cxn ang="0">
                  <a:pos x="89" y="1"/>
                </a:cxn>
                <a:cxn ang="0">
                  <a:pos x="87" y="1"/>
                </a:cxn>
                <a:cxn ang="0">
                  <a:pos x="78" y="5"/>
                </a:cxn>
                <a:cxn ang="0">
                  <a:pos x="76" y="10"/>
                </a:cxn>
                <a:cxn ang="0">
                  <a:pos x="65" y="21"/>
                </a:cxn>
                <a:cxn ang="0">
                  <a:pos x="49" y="25"/>
                </a:cxn>
                <a:cxn ang="0">
                  <a:pos x="48" y="31"/>
                </a:cxn>
                <a:cxn ang="0">
                  <a:pos x="38" y="36"/>
                </a:cxn>
                <a:cxn ang="0">
                  <a:pos x="26" y="40"/>
                </a:cxn>
                <a:cxn ang="0">
                  <a:pos x="18" y="40"/>
                </a:cxn>
                <a:cxn ang="0">
                  <a:pos x="12" y="42"/>
                </a:cxn>
                <a:cxn ang="0">
                  <a:pos x="11" y="41"/>
                </a:cxn>
                <a:cxn ang="0">
                  <a:pos x="5" y="48"/>
                </a:cxn>
                <a:cxn ang="0">
                  <a:pos x="0" y="59"/>
                </a:cxn>
                <a:cxn ang="0">
                  <a:pos x="1" y="69"/>
                </a:cxn>
                <a:cxn ang="0">
                  <a:pos x="5" y="78"/>
                </a:cxn>
                <a:cxn ang="0">
                  <a:pos x="6" y="84"/>
                </a:cxn>
                <a:cxn ang="0">
                  <a:pos x="9" y="88"/>
                </a:cxn>
                <a:cxn ang="0">
                  <a:pos x="16" y="95"/>
                </a:cxn>
                <a:cxn ang="0">
                  <a:pos x="18" y="97"/>
                </a:cxn>
                <a:cxn ang="0">
                  <a:pos x="19" y="96"/>
                </a:cxn>
                <a:cxn ang="0">
                  <a:pos x="21" y="88"/>
                </a:cxn>
                <a:cxn ang="0">
                  <a:pos x="27" y="86"/>
                </a:cxn>
                <a:cxn ang="0">
                  <a:pos x="32" y="85"/>
                </a:cxn>
                <a:cxn ang="0">
                  <a:pos x="42" y="86"/>
                </a:cxn>
                <a:cxn ang="0">
                  <a:pos x="42" y="79"/>
                </a:cxn>
                <a:cxn ang="0">
                  <a:pos x="53" y="70"/>
                </a:cxn>
                <a:cxn ang="0">
                  <a:pos x="63" y="76"/>
                </a:cxn>
                <a:cxn ang="0">
                  <a:pos x="84" y="80"/>
                </a:cxn>
                <a:cxn ang="0">
                  <a:pos x="88" y="72"/>
                </a:cxn>
                <a:cxn ang="0">
                  <a:pos x="97" y="72"/>
                </a:cxn>
                <a:cxn ang="0">
                  <a:pos x="108" y="69"/>
                </a:cxn>
                <a:cxn ang="0">
                  <a:pos x="117" y="68"/>
                </a:cxn>
                <a:cxn ang="0">
                  <a:pos x="130" y="69"/>
                </a:cxn>
                <a:cxn ang="0">
                  <a:pos x="138" y="68"/>
                </a:cxn>
                <a:cxn ang="0">
                  <a:pos x="136" y="61"/>
                </a:cxn>
                <a:cxn ang="0">
                  <a:pos x="128" y="55"/>
                </a:cxn>
              </a:cxnLst>
              <a:rect l="0" t="0" r="r" b="b"/>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1" name="Freeform 22"/>
            <p:cNvSpPr/>
            <p:nvPr/>
          </p:nvSpPr>
          <p:spPr bwMode="auto">
            <a:xfrm>
              <a:off x="4249156" y="3785343"/>
              <a:ext cx="231013" cy="201106"/>
            </a:xfrm>
            <a:custGeom>
              <a:avLst/>
              <a:gdLst/>
              <a:ahLst/>
              <a:cxnLst>
                <a:cxn ang="0">
                  <a:pos x="83" y="81"/>
                </a:cxn>
                <a:cxn ang="0">
                  <a:pos x="89" y="80"/>
                </a:cxn>
                <a:cxn ang="0">
                  <a:pos x="97" y="86"/>
                </a:cxn>
                <a:cxn ang="0">
                  <a:pos x="102" y="81"/>
                </a:cxn>
                <a:cxn ang="0">
                  <a:pos x="110" y="63"/>
                </a:cxn>
                <a:cxn ang="0">
                  <a:pos x="116" y="57"/>
                </a:cxn>
                <a:cxn ang="0">
                  <a:pos x="117" y="51"/>
                </a:cxn>
                <a:cxn ang="0">
                  <a:pos x="120" y="43"/>
                </a:cxn>
                <a:cxn ang="0">
                  <a:pos x="126" y="31"/>
                </a:cxn>
                <a:cxn ang="0">
                  <a:pos x="133" y="27"/>
                </a:cxn>
                <a:cxn ang="0">
                  <a:pos x="132" y="20"/>
                </a:cxn>
                <a:cxn ang="0">
                  <a:pos x="128" y="16"/>
                </a:cxn>
                <a:cxn ang="0">
                  <a:pos x="128" y="9"/>
                </a:cxn>
                <a:cxn ang="0">
                  <a:pos x="124" y="5"/>
                </a:cxn>
                <a:cxn ang="0">
                  <a:pos x="120" y="3"/>
                </a:cxn>
                <a:cxn ang="0">
                  <a:pos x="112" y="10"/>
                </a:cxn>
                <a:cxn ang="0">
                  <a:pos x="103" y="8"/>
                </a:cxn>
                <a:cxn ang="0">
                  <a:pos x="88" y="7"/>
                </a:cxn>
                <a:cxn ang="0">
                  <a:pos x="80" y="13"/>
                </a:cxn>
                <a:cxn ang="0">
                  <a:pos x="69" y="13"/>
                </a:cxn>
                <a:cxn ang="0">
                  <a:pos x="60" y="8"/>
                </a:cxn>
                <a:cxn ang="0">
                  <a:pos x="51" y="11"/>
                </a:cxn>
                <a:cxn ang="0">
                  <a:pos x="45" y="5"/>
                </a:cxn>
                <a:cxn ang="0">
                  <a:pos x="36" y="2"/>
                </a:cxn>
                <a:cxn ang="0">
                  <a:pos x="29" y="4"/>
                </a:cxn>
                <a:cxn ang="0">
                  <a:pos x="19" y="4"/>
                </a:cxn>
                <a:cxn ang="0">
                  <a:pos x="16" y="13"/>
                </a:cxn>
                <a:cxn ang="0">
                  <a:pos x="11" y="21"/>
                </a:cxn>
                <a:cxn ang="0">
                  <a:pos x="10" y="23"/>
                </a:cxn>
                <a:cxn ang="0">
                  <a:pos x="11" y="31"/>
                </a:cxn>
                <a:cxn ang="0">
                  <a:pos x="10" y="47"/>
                </a:cxn>
                <a:cxn ang="0">
                  <a:pos x="6" y="54"/>
                </a:cxn>
                <a:cxn ang="0">
                  <a:pos x="1" y="62"/>
                </a:cxn>
                <a:cxn ang="0">
                  <a:pos x="1" y="75"/>
                </a:cxn>
                <a:cxn ang="0">
                  <a:pos x="5" y="84"/>
                </a:cxn>
                <a:cxn ang="0">
                  <a:pos x="5" y="84"/>
                </a:cxn>
                <a:cxn ang="0">
                  <a:pos x="22" y="88"/>
                </a:cxn>
                <a:cxn ang="0">
                  <a:pos x="32" y="100"/>
                </a:cxn>
                <a:cxn ang="0">
                  <a:pos x="38" y="110"/>
                </a:cxn>
                <a:cxn ang="0">
                  <a:pos x="50" y="107"/>
                </a:cxn>
                <a:cxn ang="0">
                  <a:pos x="65" y="105"/>
                </a:cxn>
                <a:cxn ang="0">
                  <a:pos x="66" y="105"/>
                </a:cxn>
                <a:cxn ang="0">
                  <a:pos x="70" y="93"/>
                </a:cxn>
                <a:cxn ang="0">
                  <a:pos x="83" y="81"/>
                </a:cxn>
              </a:cxnLst>
              <a:rect l="0" t="0" r="r" b="b"/>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2" name="Freeform 23"/>
            <p:cNvSpPr/>
            <p:nvPr/>
          </p:nvSpPr>
          <p:spPr bwMode="auto">
            <a:xfrm>
              <a:off x="4210415" y="3816860"/>
              <a:ext cx="58830" cy="126066"/>
            </a:xfrm>
            <a:custGeom>
              <a:avLst/>
              <a:gdLst/>
              <a:ahLst/>
              <a:cxnLst>
                <a:cxn ang="0">
                  <a:pos x="23" y="45"/>
                </a:cxn>
                <a:cxn ang="0">
                  <a:pos x="28" y="37"/>
                </a:cxn>
                <a:cxn ang="0">
                  <a:pos x="32" y="30"/>
                </a:cxn>
                <a:cxn ang="0">
                  <a:pos x="33" y="14"/>
                </a:cxn>
                <a:cxn ang="0">
                  <a:pos x="32" y="6"/>
                </a:cxn>
                <a:cxn ang="0">
                  <a:pos x="28" y="6"/>
                </a:cxn>
                <a:cxn ang="0">
                  <a:pos x="25" y="1"/>
                </a:cxn>
                <a:cxn ang="0">
                  <a:pos x="21" y="6"/>
                </a:cxn>
                <a:cxn ang="0">
                  <a:pos x="18" y="11"/>
                </a:cxn>
                <a:cxn ang="0">
                  <a:pos x="8" y="13"/>
                </a:cxn>
                <a:cxn ang="0">
                  <a:pos x="2" y="17"/>
                </a:cxn>
                <a:cxn ang="0">
                  <a:pos x="0" y="17"/>
                </a:cxn>
                <a:cxn ang="0">
                  <a:pos x="6" y="28"/>
                </a:cxn>
                <a:cxn ang="0">
                  <a:pos x="9" y="36"/>
                </a:cxn>
                <a:cxn ang="0">
                  <a:pos x="10" y="49"/>
                </a:cxn>
                <a:cxn ang="0">
                  <a:pos x="11" y="70"/>
                </a:cxn>
                <a:cxn ang="0">
                  <a:pos x="19" y="69"/>
                </a:cxn>
                <a:cxn ang="0">
                  <a:pos x="27" y="67"/>
                </a:cxn>
                <a:cxn ang="0">
                  <a:pos x="23" y="58"/>
                </a:cxn>
                <a:cxn ang="0">
                  <a:pos x="23" y="45"/>
                </a:cxn>
              </a:cxnLst>
              <a:rect l="0" t="0" r="r" b="b"/>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3" name="Freeform 24"/>
            <p:cNvSpPr/>
            <p:nvPr/>
          </p:nvSpPr>
          <p:spPr bwMode="auto">
            <a:xfrm>
              <a:off x="4193196" y="3843874"/>
              <a:ext cx="37306" cy="106557"/>
            </a:xfrm>
            <a:custGeom>
              <a:avLst/>
              <a:gdLst/>
              <a:ahLst/>
              <a:cxnLst>
                <a:cxn ang="0">
                  <a:pos x="19" y="21"/>
                </a:cxn>
                <a:cxn ang="0">
                  <a:pos x="16" y="13"/>
                </a:cxn>
                <a:cxn ang="0">
                  <a:pos x="10" y="2"/>
                </a:cxn>
                <a:cxn ang="0">
                  <a:pos x="2" y="1"/>
                </a:cxn>
                <a:cxn ang="0">
                  <a:pos x="0" y="1"/>
                </a:cxn>
                <a:cxn ang="0">
                  <a:pos x="3" y="8"/>
                </a:cxn>
                <a:cxn ang="0">
                  <a:pos x="5" y="15"/>
                </a:cxn>
                <a:cxn ang="0">
                  <a:pos x="6" y="31"/>
                </a:cxn>
                <a:cxn ang="0">
                  <a:pos x="9" y="46"/>
                </a:cxn>
                <a:cxn ang="0">
                  <a:pos x="13" y="59"/>
                </a:cxn>
                <a:cxn ang="0">
                  <a:pos x="15" y="58"/>
                </a:cxn>
                <a:cxn ang="0">
                  <a:pos x="21" y="55"/>
                </a:cxn>
                <a:cxn ang="0">
                  <a:pos x="20" y="34"/>
                </a:cxn>
                <a:cxn ang="0">
                  <a:pos x="19" y="21"/>
                </a:cxn>
              </a:cxnLst>
              <a:rect l="0" t="0" r="r" b="b"/>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4" name="Freeform 25"/>
            <p:cNvSpPr/>
            <p:nvPr/>
          </p:nvSpPr>
          <p:spPr bwMode="auto">
            <a:xfrm>
              <a:off x="4362510" y="3801852"/>
              <a:ext cx="144922" cy="235624"/>
            </a:xfrm>
            <a:custGeom>
              <a:avLst/>
              <a:gdLst/>
              <a:ahLst/>
              <a:cxnLst>
                <a:cxn ang="0">
                  <a:pos x="35" y="124"/>
                </a:cxn>
                <a:cxn ang="0">
                  <a:pos x="65" y="125"/>
                </a:cxn>
                <a:cxn ang="0">
                  <a:pos x="81" y="130"/>
                </a:cxn>
                <a:cxn ang="0">
                  <a:pos x="84" y="120"/>
                </a:cxn>
                <a:cxn ang="0">
                  <a:pos x="82" y="118"/>
                </a:cxn>
                <a:cxn ang="0">
                  <a:pos x="75" y="111"/>
                </a:cxn>
                <a:cxn ang="0">
                  <a:pos x="72" y="107"/>
                </a:cxn>
                <a:cxn ang="0">
                  <a:pos x="71" y="101"/>
                </a:cxn>
                <a:cxn ang="0">
                  <a:pos x="67" y="92"/>
                </a:cxn>
                <a:cxn ang="0">
                  <a:pos x="66" y="82"/>
                </a:cxn>
                <a:cxn ang="0">
                  <a:pos x="71" y="71"/>
                </a:cxn>
                <a:cxn ang="0">
                  <a:pos x="77" y="64"/>
                </a:cxn>
                <a:cxn ang="0">
                  <a:pos x="74" y="56"/>
                </a:cxn>
                <a:cxn ang="0">
                  <a:pos x="64" y="46"/>
                </a:cxn>
                <a:cxn ang="0">
                  <a:pos x="62" y="38"/>
                </a:cxn>
                <a:cxn ang="0">
                  <a:pos x="71" y="37"/>
                </a:cxn>
                <a:cxn ang="0">
                  <a:pos x="76" y="35"/>
                </a:cxn>
                <a:cxn ang="0">
                  <a:pos x="71" y="21"/>
                </a:cxn>
                <a:cxn ang="0">
                  <a:pos x="70" y="11"/>
                </a:cxn>
                <a:cxn ang="0">
                  <a:pos x="63" y="1"/>
                </a:cxn>
                <a:cxn ang="0">
                  <a:pos x="62" y="0"/>
                </a:cxn>
                <a:cxn ang="0">
                  <a:pos x="62" y="7"/>
                </a:cxn>
                <a:cxn ang="0">
                  <a:pos x="66" y="11"/>
                </a:cxn>
                <a:cxn ang="0">
                  <a:pos x="67" y="18"/>
                </a:cxn>
                <a:cxn ang="0">
                  <a:pos x="60" y="22"/>
                </a:cxn>
                <a:cxn ang="0">
                  <a:pos x="54" y="34"/>
                </a:cxn>
                <a:cxn ang="0">
                  <a:pos x="51" y="42"/>
                </a:cxn>
                <a:cxn ang="0">
                  <a:pos x="50" y="48"/>
                </a:cxn>
                <a:cxn ang="0">
                  <a:pos x="44" y="54"/>
                </a:cxn>
                <a:cxn ang="0">
                  <a:pos x="36" y="72"/>
                </a:cxn>
                <a:cxn ang="0">
                  <a:pos x="31" y="77"/>
                </a:cxn>
                <a:cxn ang="0">
                  <a:pos x="23" y="71"/>
                </a:cxn>
                <a:cxn ang="0">
                  <a:pos x="17" y="72"/>
                </a:cxn>
                <a:cxn ang="0">
                  <a:pos x="4" y="84"/>
                </a:cxn>
                <a:cxn ang="0">
                  <a:pos x="0" y="96"/>
                </a:cxn>
                <a:cxn ang="0">
                  <a:pos x="5" y="103"/>
                </a:cxn>
                <a:cxn ang="0">
                  <a:pos x="14" y="104"/>
                </a:cxn>
                <a:cxn ang="0">
                  <a:pos x="17" y="115"/>
                </a:cxn>
                <a:cxn ang="0">
                  <a:pos x="15" y="125"/>
                </a:cxn>
                <a:cxn ang="0">
                  <a:pos x="31" y="125"/>
                </a:cxn>
                <a:cxn ang="0">
                  <a:pos x="35" y="124"/>
                </a:cxn>
              </a:cxnLst>
              <a:rect l="0" t="0" r="r" b="b"/>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5" name="Freeform 26"/>
            <p:cNvSpPr/>
            <p:nvPr/>
          </p:nvSpPr>
          <p:spPr bwMode="auto">
            <a:xfrm>
              <a:off x="4028187" y="3852879"/>
              <a:ext cx="119094" cy="127568"/>
            </a:xfrm>
            <a:custGeom>
              <a:avLst/>
              <a:gdLst/>
              <a:ahLst/>
              <a:cxnLst>
                <a:cxn ang="0">
                  <a:pos x="66" y="60"/>
                </a:cxn>
                <a:cxn ang="0">
                  <a:pos x="61" y="47"/>
                </a:cxn>
                <a:cxn ang="0">
                  <a:pos x="65" y="36"/>
                </a:cxn>
                <a:cxn ang="0">
                  <a:pos x="69" y="29"/>
                </a:cxn>
                <a:cxn ang="0">
                  <a:pos x="65" y="11"/>
                </a:cxn>
                <a:cxn ang="0">
                  <a:pos x="63" y="10"/>
                </a:cxn>
                <a:cxn ang="0">
                  <a:pos x="50" y="12"/>
                </a:cxn>
                <a:cxn ang="0">
                  <a:pos x="40" y="7"/>
                </a:cxn>
                <a:cxn ang="0">
                  <a:pos x="31" y="4"/>
                </a:cxn>
                <a:cxn ang="0">
                  <a:pos x="27" y="3"/>
                </a:cxn>
                <a:cxn ang="0">
                  <a:pos x="22" y="4"/>
                </a:cxn>
                <a:cxn ang="0">
                  <a:pos x="15" y="7"/>
                </a:cxn>
                <a:cxn ang="0">
                  <a:pos x="10" y="5"/>
                </a:cxn>
                <a:cxn ang="0">
                  <a:pos x="6" y="6"/>
                </a:cxn>
                <a:cxn ang="0">
                  <a:pos x="6" y="15"/>
                </a:cxn>
                <a:cxn ang="0">
                  <a:pos x="8" y="20"/>
                </a:cxn>
                <a:cxn ang="0">
                  <a:pos x="10" y="27"/>
                </a:cxn>
                <a:cxn ang="0">
                  <a:pos x="5" y="28"/>
                </a:cxn>
                <a:cxn ang="0">
                  <a:pos x="6" y="35"/>
                </a:cxn>
                <a:cxn ang="0">
                  <a:pos x="2" y="41"/>
                </a:cxn>
                <a:cxn ang="0">
                  <a:pos x="1" y="49"/>
                </a:cxn>
                <a:cxn ang="0">
                  <a:pos x="5" y="52"/>
                </a:cxn>
                <a:cxn ang="0">
                  <a:pos x="14" y="61"/>
                </a:cxn>
                <a:cxn ang="0">
                  <a:pos x="10" y="71"/>
                </a:cxn>
                <a:cxn ang="0">
                  <a:pos x="44" y="64"/>
                </a:cxn>
                <a:cxn ang="0">
                  <a:pos x="65" y="65"/>
                </a:cxn>
                <a:cxn ang="0">
                  <a:pos x="66" y="60"/>
                </a:cxn>
              </a:cxnLst>
              <a:rect l="0" t="0" r="r" b="b"/>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6" name="Freeform 27"/>
            <p:cNvSpPr/>
            <p:nvPr/>
          </p:nvSpPr>
          <p:spPr bwMode="auto">
            <a:xfrm>
              <a:off x="4132932" y="3845375"/>
              <a:ext cx="83222" cy="132070"/>
            </a:xfrm>
            <a:custGeom>
              <a:avLst/>
              <a:gdLst/>
              <a:ahLst/>
              <a:cxnLst>
                <a:cxn ang="0">
                  <a:pos x="41" y="30"/>
                </a:cxn>
                <a:cxn ang="0">
                  <a:pos x="40" y="14"/>
                </a:cxn>
                <a:cxn ang="0">
                  <a:pos x="38" y="7"/>
                </a:cxn>
                <a:cxn ang="0">
                  <a:pos x="35" y="0"/>
                </a:cxn>
                <a:cxn ang="0">
                  <a:pos x="32" y="3"/>
                </a:cxn>
                <a:cxn ang="0">
                  <a:pos x="4" y="2"/>
                </a:cxn>
                <a:cxn ang="0">
                  <a:pos x="6" y="13"/>
                </a:cxn>
                <a:cxn ang="0">
                  <a:pos x="4" y="15"/>
                </a:cxn>
                <a:cxn ang="0">
                  <a:pos x="8" y="33"/>
                </a:cxn>
                <a:cxn ang="0">
                  <a:pos x="4" y="40"/>
                </a:cxn>
                <a:cxn ang="0">
                  <a:pos x="0" y="51"/>
                </a:cxn>
                <a:cxn ang="0">
                  <a:pos x="5" y="64"/>
                </a:cxn>
                <a:cxn ang="0">
                  <a:pos x="4" y="69"/>
                </a:cxn>
                <a:cxn ang="0">
                  <a:pos x="13" y="72"/>
                </a:cxn>
                <a:cxn ang="0">
                  <a:pos x="35" y="64"/>
                </a:cxn>
                <a:cxn ang="0">
                  <a:pos x="48" y="58"/>
                </a:cxn>
                <a:cxn ang="0">
                  <a:pos x="44" y="45"/>
                </a:cxn>
                <a:cxn ang="0">
                  <a:pos x="41" y="30"/>
                </a:cxn>
              </a:cxnLst>
              <a:rect l="0" t="0" r="r" b="b"/>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7" name="Freeform 28"/>
            <p:cNvSpPr/>
            <p:nvPr/>
          </p:nvSpPr>
          <p:spPr bwMode="auto">
            <a:xfrm>
              <a:off x="3899050" y="3813859"/>
              <a:ext cx="149226" cy="115561"/>
            </a:xfrm>
            <a:custGeom>
              <a:avLst/>
              <a:gdLst/>
              <a:ahLst/>
              <a:cxnLst>
                <a:cxn ang="0">
                  <a:pos x="29" y="34"/>
                </a:cxn>
                <a:cxn ang="0">
                  <a:pos x="34" y="33"/>
                </a:cxn>
                <a:cxn ang="0">
                  <a:pos x="42" y="31"/>
                </a:cxn>
                <a:cxn ang="0">
                  <a:pos x="51" y="42"/>
                </a:cxn>
                <a:cxn ang="0">
                  <a:pos x="53" y="49"/>
                </a:cxn>
                <a:cxn ang="0">
                  <a:pos x="53" y="50"/>
                </a:cxn>
                <a:cxn ang="0">
                  <a:pos x="61" y="48"/>
                </a:cxn>
                <a:cxn ang="0">
                  <a:pos x="65" y="58"/>
                </a:cxn>
                <a:cxn ang="0">
                  <a:pos x="70" y="62"/>
                </a:cxn>
                <a:cxn ang="0">
                  <a:pos x="74" y="58"/>
                </a:cxn>
                <a:cxn ang="0">
                  <a:pos x="77" y="60"/>
                </a:cxn>
                <a:cxn ang="0">
                  <a:pos x="80" y="57"/>
                </a:cxn>
                <a:cxn ang="0">
                  <a:pos x="79" y="50"/>
                </a:cxn>
                <a:cxn ang="0">
                  <a:pos x="84" y="49"/>
                </a:cxn>
                <a:cxn ang="0">
                  <a:pos x="82" y="42"/>
                </a:cxn>
                <a:cxn ang="0">
                  <a:pos x="80" y="37"/>
                </a:cxn>
                <a:cxn ang="0">
                  <a:pos x="80" y="28"/>
                </a:cxn>
                <a:cxn ang="0">
                  <a:pos x="78" y="26"/>
                </a:cxn>
                <a:cxn ang="0">
                  <a:pos x="76" y="20"/>
                </a:cxn>
                <a:cxn ang="0">
                  <a:pos x="76" y="16"/>
                </a:cxn>
                <a:cxn ang="0">
                  <a:pos x="72" y="11"/>
                </a:cxn>
                <a:cxn ang="0">
                  <a:pos x="67" y="2"/>
                </a:cxn>
                <a:cxn ang="0">
                  <a:pos x="59" y="8"/>
                </a:cxn>
                <a:cxn ang="0">
                  <a:pos x="52" y="7"/>
                </a:cxn>
                <a:cxn ang="0">
                  <a:pos x="45" y="8"/>
                </a:cxn>
                <a:cxn ang="0">
                  <a:pos x="42" y="5"/>
                </a:cxn>
                <a:cxn ang="0">
                  <a:pos x="42" y="3"/>
                </a:cxn>
                <a:cxn ang="0">
                  <a:pos x="41" y="4"/>
                </a:cxn>
                <a:cxn ang="0">
                  <a:pos x="24" y="3"/>
                </a:cxn>
                <a:cxn ang="0">
                  <a:pos x="16" y="0"/>
                </a:cxn>
                <a:cxn ang="0">
                  <a:pos x="14" y="5"/>
                </a:cxn>
                <a:cxn ang="0">
                  <a:pos x="15" y="10"/>
                </a:cxn>
                <a:cxn ang="0">
                  <a:pos x="11" y="12"/>
                </a:cxn>
                <a:cxn ang="0">
                  <a:pos x="1" y="17"/>
                </a:cxn>
                <a:cxn ang="0">
                  <a:pos x="0" y="18"/>
                </a:cxn>
                <a:cxn ang="0">
                  <a:pos x="8" y="28"/>
                </a:cxn>
                <a:cxn ang="0">
                  <a:pos x="21" y="42"/>
                </a:cxn>
                <a:cxn ang="0">
                  <a:pos x="29" y="34"/>
                </a:cxn>
              </a:cxnLst>
              <a:rect l="0" t="0" r="r" b="b"/>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8" name="Freeform 29"/>
            <p:cNvSpPr/>
            <p:nvPr/>
          </p:nvSpPr>
          <p:spPr bwMode="auto">
            <a:xfrm>
              <a:off x="3970793" y="3899404"/>
              <a:ext cx="80352" cy="81043"/>
            </a:xfrm>
            <a:custGeom>
              <a:avLst/>
              <a:gdLst/>
              <a:ahLst/>
              <a:cxnLst>
                <a:cxn ang="0">
                  <a:pos x="38" y="26"/>
                </a:cxn>
                <a:cxn ang="0">
                  <a:pos x="34" y="23"/>
                </a:cxn>
                <a:cxn ang="0">
                  <a:pos x="35" y="15"/>
                </a:cxn>
                <a:cxn ang="0">
                  <a:pos x="36" y="12"/>
                </a:cxn>
                <a:cxn ang="0">
                  <a:pos x="33" y="10"/>
                </a:cxn>
                <a:cxn ang="0">
                  <a:pos x="29" y="14"/>
                </a:cxn>
                <a:cxn ang="0">
                  <a:pos x="24" y="10"/>
                </a:cxn>
                <a:cxn ang="0">
                  <a:pos x="20" y="0"/>
                </a:cxn>
                <a:cxn ang="0">
                  <a:pos x="12" y="2"/>
                </a:cxn>
                <a:cxn ang="0">
                  <a:pos x="11" y="7"/>
                </a:cxn>
                <a:cxn ang="0">
                  <a:pos x="2" y="15"/>
                </a:cxn>
                <a:cxn ang="0">
                  <a:pos x="0" y="19"/>
                </a:cxn>
                <a:cxn ang="0">
                  <a:pos x="14" y="28"/>
                </a:cxn>
                <a:cxn ang="0">
                  <a:pos x="41" y="45"/>
                </a:cxn>
                <a:cxn ang="0">
                  <a:pos x="43" y="45"/>
                </a:cxn>
                <a:cxn ang="0">
                  <a:pos x="47" y="35"/>
                </a:cxn>
                <a:cxn ang="0">
                  <a:pos x="38" y="26"/>
                </a:cxn>
              </a:cxnLst>
              <a:rect l="0" t="0" r="r" b="b"/>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9" name="Freeform 30"/>
            <p:cNvSpPr/>
            <p:nvPr/>
          </p:nvSpPr>
          <p:spPr bwMode="auto">
            <a:xfrm>
              <a:off x="3936356" y="3869388"/>
              <a:ext cx="57394" cy="64534"/>
            </a:xfrm>
            <a:custGeom>
              <a:avLst/>
              <a:gdLst/>
              <a:ahLst/>
              <a:cxnLst>
                <a:cxn ang="0">
                  <a:pos x="31" y="24"/>
                </a:cxn>
                <a:cxn ang="0">
                  <a:pos x="32" y="18"/>
                </a:cxn>
                <a:cxn ang="0">
                  <a:pos x="30" y="11"/>
                </a:cxn>
                <a:cxn ang="0">
                  <a:pos x="21" y="0"/>
                </a:cxn>
                <a:cxn ang="0">
                  <a:pos x="13" y="2"/>
                </a:cxn>
                <a:cxn ang="0">
                  <a:pos x="8" y="3"/>
                </a:cxn>
                <a:cxn ang="0">
                  <a:pos x="0" y="11"/>
                </a:cxn>
                <a:cxn ang="0">
                  <a:pos x="2" y="15"/>
                </a:cxn>
                <a:cxn ang="0">
                  <a:pos x="11" y="30"/>
                </a:cxn>
                <a:cxn ang="0">
                  <a:pos x="20" y="36"/>
                </a:cxn>
                <a:cxn ang="0">
                  <a:pos x="22" y="32"/>
                </a:cxn>
                <a:cxn ang="0">
                  <a:pos x="31" y="24"/>
                </a:cxn>
              </a:cxnLst>
              <a:rect l="0" t="0" r="r" b="b"/>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0" name="Freeform 31"/>
            <p:cNvSpPr/>
            <p:nvPr/>
          </p:nvSpPr>
          <p:spPr bwMode="auto">
            <a:xfrm>
              <a:off x="3863177" y="3491190"/>
              <a:ext cx="162139" cy="139573"/>
            </a:xfrm>
            <a:custGeom>
              <a:avLst/>
              <a:gdLst/>
              <a:ahLst/>
              <a:cxnLst>
                <a:cxn ang="0">
                  <a:pos x="44" y="59"/>
                </a:cxn>
                <a:cxn ang="0">
                  <a:pos x="56" y="51"/>
                </a:cxn>
                <a:cxn ang="0">
                  <a:pos x="56" y="20"/>
                </a:cxn>
                <a:cxn ang="0">
                  <a:pos x="94" y="20"/>
                </a:cxn>
                <a:cxn ang="0">
                  <a:pos x="94" y="4"/>
                </a:cxn>
                <a:cxn ang="0">
                  <a:pos x="86" y="0"/>
                </a:cxn>
                <a:cxn ang="0">
                  <a:pos x="44" y="0"/>
                </a:cxn>
                <a:cxn ang="0">
                  <a:pos x="38" y="10"/>
                </a:cxn>
                <a:cxn ang="0">
                  <a:pos x="23" y="31"/>
                </a:cxn>
                <a:cxn ang="0">
                  <a:pos x="3" y="66"/>
                </a:cxn>
                <a:cxn ang="0">
                  <a:pos x="0" y="77"/>
                </a:cxn>
                <a:cxn ang="0">
                  <a:pos x="44" y="77"/>
                </a:cxn>
                <a:cxn ang="0">
                  <a:pos x="44" y="59"/>
                </a:cxn>
              </a:cxnLst>
              <a:rect l="0" t="0" r="r" b="b"/>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1" name="Freeform 32"/>
            <p:cNvSpPr/>
            <p:nvPr/>
          </p:nvSpPr>
          <p:spPr bwMode="auto">
            <a:xfrm>
              <a:off x="3861744" y="3498692"/>
              <a:ext cx="236753" cy="271643"/>
            </a:xfrm>
            <a:custGeom>
              <a:avLst/>
              <a:gdLst/>
              <a:ahLst/>
              <a:cxnLst>
                <a:cxn ang="0">
                  <a:pos x="11" y="130"/>
                </a:cxn>
                <a:cxn ang="0">
                  <a:pos x="21" y="130"/>
                </a:cxn>
                <a:cxn ang="0">
                  <a:pos x="30" y="129"/>
                </a:cxn>
                <a:cxn ang="0">
                  <a:pos x="36" y="135"/>
                </a:cxn>
                <a:cxn ang="0">
                  <a:pos x="40" y="135"/>
                </a:cxn>
                <a:cxn ang="0">
                  <a:pos x="48" y="145"/>
                </a:cxn>
                <a:cxn ang="0">
                  <a:pos x="53" y="150"/>
                </a:cxn>
                <a:cxn ang="0">
                  <a:pos x="59" y="147"/>
                </a:cxn>
                <a:cxn ang="0">
                  <a:pos x="66" y="144"/>
                </a:cxn>
                <a:cxn ang="0">
                  <a:pos x="72" y="143"/>
                </a:cxn>
                <a:cxn ang="0">
                  <a:pos x="80" y="144"/>
                </a:cxn>
                <a:cxn ang="0">
                  <a:pos x="87" y="141"/>
                </a:cxn>
                <a:cxn ang="0">
                  <a:pos x="131" y="141"/>
                </a:cxn>
                <a:cxn ang="0">
                  <a:pos x="132" y="131"/>
                </a:cxn>
                <a:cxn ang="0">
                  <a:pos x="129" y="128"/>
                </a:cxn>
                <a:cxn ang="0">
                  <a:pos x="118" y="28"/>
                </a:cxn>
                <a:cxn ang="0">
                  <a:pos x="137" y="28"/>
                </a:cxn>
                <a:cxn ang="0">
                  <a:pos x="97" y="2"/>
                </a:cxn>
                <a:cxn ang="0">
                  <a:pos x="95" y="0"/>
                </a:cxn>
                <a:cxn ang="0">
                  <a:pos x="95" y="16"/>
                </a:cxn>
                <a:cxn ang="0">
                  <a:pos x="57" y="16"/>
                </a:cxn>
                <a:cxn ang="0">
                  <a:pos x="57" y="47"/>
                </a:cxn>
                <a:cxn ang="0">
                  <a:pos x="45" y="55"/>
                </a:cxn>
                <a:cxn ang="0">
                  <a:pos x="45" y="73"/>
                </a:cxn>
                <a:cxn ang="0">
                  <a:pos x="1" y="73"/>
                </a:cxn>
                <a:cxn ang="0">
                  <a:pos x="7" y="85"/>
                </a:cxn>
                <a:cxn ang="0">
                  <a:pos x="9" y="104"/>
                </a:cxn>
                <a:cxn ang="0">
                  <a:pos x="6" y="126"/>
                </a:cxn>
                <a:cxn ang="0">
                  <a:pos x="4" y="135"/>
                </a:cxn>
                <a:cxn ang="0">
                  <a:pos x="4" y="135"/>
                </a:cxn>
                <a:cxn ang="0">
                  <a:pos x="11" y="130"/>
                </a:cxn>
              </a:cxnLst>
              <a:rect l="0" t="0" r="r" b="b"/>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2" name="Freeform 33"/>
            <p:cNvSpPr/>
            <p:nvPr/>
          </p:nvSpPr>
          <p:spPr bwMode="auto">
            <a:xfrm>
              <a:off x="3953575" y="3549719"/>
              <a:ext cx="325715" cy="319669"/>
            </a:xfrm>
            <a:custGeom>
              <a:avLst/>
              <a:gdLst/>
              <a:ahLst/>
              <a:cxnLst>
                <a:cxn ang="0">
                  <a:pos x="179" y="73"/>
                </a:cxn>
                <a:cxn ang="0">
                  <a:pos x="173" y="61"/>
                </a:cxn>
                <a:cxn ang="0">
                  <a:pos x="161" y="57"/>
                </a:cxn>
                <a:cxn ang="0">
                  <a:pos x="153" y="47"/>
                </a:cxn>
                <a:cxn ang="0">
                  <a:pos x="84" y="0"/>
                </a:cxn>
                <a:cxn ang="0">
                  <a:pos x="65" y="0"/>
                </a:cxn>
                <a:cxn ang="0">
                  <a:pos x="76" y="100"/>
                </a:cxn>
                <a:cxn ang="0">
                  <a:pos x="79" y="103"/>
                </a:cxn>
                <a:cxn ang="0">
                  <a:pos x="78" y="113"/>
                </a:cxn>
                <a:cxn ang="0">
                  <a:pos x="34" y="113"/>
                </a:cxn>
                <a:cxn ang="0">
                  <a:pos x="27" y="116"/>
                </a:cxn>
                <a:cxn ang="0">
                  <a:pos x="19" y="115"/>
                </a:cxn>
                <a:cxn ang="0">
                  <a:pos x="13" y="116"/>
                </a:cxn>
                <a:cxn ang="0">
                  <a:pos x="6" y="119"/>
                </a:cxn>
                <a:cxn ang="0">
                  <a:pos x="0" y="122"/>
                </a:cxn>
                <a:cxn ang="0">
                  <a:pos x="1" y="125"/>
                </a:cxn>
                <a:cxn ang="0">
                  <a:pos x="3" y="128"/>
                </a:cxn>
                <a:cxn ang="0">
                  <a:pos x="5" y="135"/>
                </a:cxn>
                <a:cxn ang="0">
                  <a:pos x="11" y="142"/>
                </a:cxn>
                <a:cxn ang="0">
                  <a:pos x="11" y="151"/>
                </a:cxn>
                <a:cxn ang="0">
                  <a:pos x="14" y="154"/>
                </a:cxn>
                <a:cxn ang="0">
                  <a:pos x="21" y="153"/>
                </a:cxn>
                <a:cxn ang="0">
                  <a:pos x="28" y="154"/>
                </a:cxn>
                <a:cxn ang="0">
                  <a:pos x="36" y="148"/>
                </a:cxn>
                <a:cxn ang="0">
                  <a:pos x="41" y="157"/>
                </a:cxn>
                <a:cxn ang="0">
                  <a:pos x="45" y="162"/>
                </a:cxn>
                <a:cxn ang="0">
                  <a:pos x="45" y="166"/>
                </a:cxn>
                <a:cxn ang="0">
                  <a:pos x="47" y="172"/>
                </a:cxn>
                <a:cxn ang="0">
                  <a:pos x="53" y="173"/>
                </a:cxn>
                <a:cxn ang="0">
                  <a:pos x="58" y="175"/>
                </a:cxn>
                <a:cxn ang="0">
                  <a:pos x="65" y="172"/>
                </a:cxn>
                <a:cxn ang="0">
                  <a:pos x="70" y="171"/>
                </a:cxn>
                <a:cxn ang="0">
                  <a:pos x="74" y="172"/>
                </a:cxn>
                <a:cxn ang="0">
                  <a:pos x="78" y="172"/>
                </a:cxn>
                <a:cxn ang="0">
                  <a:pos x="81" y="163"/>
                </a:cxn>
                <a:cxn ang="0">
                  <a:pos x="80" y="156"/>
                </a:cxn>
                <a:cxn ang="0">
                  <a:pos x="89" y="152"/>
                </a:cxn>
                <a:cxn ang="0">
                  <a:pos x="93" y="145"/>
                </a:cxn>
                <a:cxn ang="0">
                  <a:pos x="96" y="136"/>
                </a:cxn>
                <a:cxn ang="0">
                  <a:pos x="103" y="137"/>
                </a:cxn>
                <a:cxn ang="0">
                  <a:pos x="108" y="131"/>
                </a:cxn>
                <a:cxn ang="0">
                  <a:pos x="114" y="129"/>
                </a:cxn>
                <a:cxn ang="0">
                  <a:pos x="118" y="126"/>
                </a:cxn>
                <a:cxn ang="0">
                  <a:pos x="128" y="122"/>
                </a:cxn>
                <a:cxn ang="0">
                  <a:pos x="136" y="119"/>
                </a:cxn>
                <a:cxn ang="0">
                  <a:pos x="150" y="119"/>
                </a:cxn>
                <a:cxn ang="0">
                  <a:pos x="159" y="116"/>
                </a:cxn>
                <a:cxn ang="0">
                  <a:pos x="177" y="115"/>
                </a:cxn>
                <a:cxn ang="0">
                  <a:pos x="184" y="110"/>
                </a:cxn>
                <a:cxn ang="0">
                  <a:pos x="188" y="101"/>
                </a:cxn>
                <a:cxn ang="0">
                  <a:pos x="188" y="71"/>
                </a:cxn>
                <a:cxn ang="0">
                  <a:pos x="179" y="73"/>
                </a:cxn>
              </a:cxnLst>
              <a:rect l="0" t="0" r="r" b="b"/>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3" name="Freeform 34"/>
            <p:cNvSpPr/>
            <p:nvPr/>
          </p:nvSpPr>
          <p:spPr bwMode="auto">
            <a:xfrm>
              <a:off x="4088452" y="3761331"/>
              <a:ext cx="159270" cy="118562"/>
            </a:xfrm>
            <a:custGeom>
              <a:avLst/>
              <a:gdLst/>
              <a:ahLst/>
              <a:cxnLst>
                <a:cxn ang="0">
                  <a:pos x="92" y="37"/>
                </a:cxn>
                <a:cxn ang="0">
                  <a:pos x="87" y="35"/>
                </a:cxn>
                <a:cxn ang="0">
                  <a:pos x="86" y="29"/>
                </a:cxn>
                <a:cxn ang="0">
                  <a:pos x="81" y="30"/>
                </a:cxn>
                <a:cxn ang="0">
                  <a:pos x="76" y="26"/>
                </a:cxn>
                <a:cxn ang="0">
                  <a:pos x="74" y="21"/>
                </a:cxn>
                <a:cxn ang="0">
                  <a:pos x="69" y="15"/>
                </a:cxn>
                <a:cxn ang="0">
                  <a:pos x="65" y="9"/>
                </a:cxn>
                <a:cxn ang="0">
                  <a:pos x="65" y="3"/>
                </a:cxn>
                <a:cxn ang="0">
                  <a:pos x="58" y="2"/>
                </a:cxn>
                <a:cxn ang="0">
                  <a:pos x="50" y="5"/>
                </a:cxn>
                <a:cxn ang="0">
                  <a:pos x="40" y="9"/>
                </a:cxn>
                <a:cxn ang="0">
                  <a:pos x="36" y="12"/>
                </a:cxn>
                <a:cxn ang="0">
                  <a:pos x="30" y="14"/>
                </a:cxn>
                <a:cxn ang="0">
                  <a:pos x="25" y="20"/>
                </a:cxn>
                <a:cxn ang="0">
                  <a:pos x="18" y="19"/>
                </a:cxn>
                <a:cxn ang="0">
                  <a:pos x="15" y="28"/>
                </a:cxn>
                <a:cxn ang="0">
                  <a:pos x="11" y="35"/>
                </a:cxn>
                <a:cxn ang="0">
                  <a:pos x="2" y="39"/>
                </a:cxn>
                <a:cxn ang="0">
                  <a:pos x="3" y="46"/>
                </a:cxn>
                <a:cxn ang="0">
                  <a:pos x="0" y="55"/>
                </a:cxn>
                <a:cxn ang="0">
                  <a:pos x="5" y="58"/>
                </a:cxn>
                <a:cxn ang="0">
                  <a:pos x="15" y="63"/>
                </a:cxn>
                <a:cxn ang="0">
                  <a:pos x="28" y="61"/>
                </a:cxn>
                <a:cxn ang="0">
                  <a:pos x="32" y="60"/>
                </a:cxn>
                <a:cxn ang="0">
                  <a:pos x="30" y="49"/>
                </a:cxn>
                <a:cxn ang="0">
                  <a:pos x="58" y="50"/>
                </a:cxn>
                <a:cxn ang="0">
                  <a:pos x="63" y="47"/>
                </a:cxn>
                <a:cxn ang="0">
                  <a:pos x="73" y="48"/>
                </a:cxn>
                <a:cxn ang="0">
                  <a:pos x="79" y="44"/>
                </a:cxn>
                <a:cxn ang="0">
                  <a:pos x="89" y="42"/>
                </a:cxn>
                <a:cxn ang="0">
                  <a:pos x="92" y="37"/>
                </a:cxn>
                <a:cxn ang="0">
                  <a:pos x="92" y="37"/>
                </a:cxn>
              </a:cxnLst>
              <a:rect l="0" t="0" r="r" b="b"/>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4" name="Freeform 35"/>
            <p:cNvSpPr/>
            <p:nvPr/>
          </p:nvSpPr>
          <p:spPr bwMode="auto">
            <a:xfrm>
              <a:off x="4198935" y="3584238"/>
              <a:ext cx="304191" cy="247631"/>
            </a:xfrm>
            <a:custGeom>
              <a:avLst/>
              <a:gdLst/>
              <a:ahLst/>
              <a:cxnLst>
                <a:cxn ang="0">
                  <a:pos x="168" y="20"/>
                </a:cxn>
                <a:cxn ang="0">
                  <a:pos x="167" y="5"/>
                </a:cxn>
                <a:cxn ang="0">
                  <a:pos x="158" y="10"/>
                </a:cxn>
                <a:cxn ang="0">
                  <a:pos x="151" y="3"/>
                </a:cxn>
                <a:cxn ang="0">
                  <a:pos x="134" y="0"/>
                </a:cxn>
                <a:cxn ang="0">
                  <a:pos x="86" y="30"/>
                </a:cxn>
                <a:cxn ang="0">
                  <a:pos x="65" y="46"/>
                </a:cxn>
                <a:cxn ang="0">
                  <a:pos x="48" y="52"/>
                </a:cxn>
                <a:cxn ang="0">
                  <a:pos x="46" y="52"/>
                </a:cxn>
                <a:cxn ang="0">
                  <a:pos x="46" y="82"/>
                </a:cxn>
                <a:cxn ang="0">
                  <a:pos x="42" y="91"/>
                </a:cxn>
                <a:cxn ang="0">
                  <a:pos x="35" y="96"/>
                </a:cxn>
                <a:cxn ang="0">
                  <a:pos x="17" y="97"/>
                </a:cxn>
                <a:cxn ang="0">
                  <a:pos x="8" y="100"/>
                </a:cxn>
                <a:cxn ang="0">
                  <a:pos x="1" y="101"/>
                </a:cxn>
                <a:cxn ang="0">
                  <a:pos x="1" y="107"/>
                </a:cxn>
                <a:cxn ang="0">
                  <a:pos x="5" y="113"/>
                </a:cxn>
                <a:cxn ang="0">
                  <a:pos x="10" y="119"/>
                </a:cxn>
                <a:cxn ang="0">
                  <a:pos x="12" y="124"/>
                </a:cxn>
                <a:cxn ang="0">
                  <a:pos x="17" y="128"/>
                </a:cxn>
                <a:cxn ang="0">
                  <a:pos x="22" y="127"/>
                </a:cxn>
                <a:cxn ang="0">
                  <a:pos x="23" y="133"/>
                </a:cxn>
                <a:cxn ang="0">
                  <a:pos x="28" y="135"/>
                </a:cxn>
                <a:cxn ang="0">
                  <a:pos x="32" y="130"/>
                </a:cxn>
                <a:cxn ang="0">
                  <a:pos x="35" y="135"/>
                </a:cxn>
                <a:cxn ang="0">
                  <a:pos x="40" y="133"/>
                </a:cxn>
                <a:cxn ang="0">
                  <a:pos x="45" y="125"/>
                </a:cxn>
                <a:cxn ang="0">
                  <a:pos x="48" y="116"/>
                </a:cxn>
                <a:cxn ang="0">
                  <a:pos x="58" y="116"/>
                </a:cxn>
                <a:cxn ang="0">
                  <a:pos x="65" y="114"/>
                </a:cxn>
                <a:cxn ang="0">
                  <a:pos x="74" y="117"/>
                </a:cxn>
                <a:cxn ang="0">
                  <a:pos x="80" y="123"/>
                </a:cxn>
                <a:cxn ang="0">
                  <a:pos x="89" y="120"/>
                </a:cxn>
                <a:cxn ang="0">
                  <a:pos x="98" y="125"/>
                </a:cxn>
                <a:cxn ang="0">
                  <a:pos x="109" y="125"/>
                </a:cxn>
                <a:cxn ang="0">
                  <a:pos x="117" y="119"/>
                </a:cxn>
                <a:cxn ang="0">
                  <a:pos x="132" y="120"/>
                </a:cxn>
                <a:cxn ang="0">
                  <a:pos x="141" y="122"/>
                </a:cxn>
                <a:cxn ang="0">
                  <a:pos x="149" y="115"/>
                </a:cxn>
                <a:cxn ang="0">
                  <a:pos x="151" y="114"/>
                </a:cxn>
                <a:cxn ang="0">
                  <a:pos x="151" y="111"/>
                </a:cxn>
                <a:cxn ang="0">
                  <a:pos x="153" y="101"/>
                </a:cxn>
                <a:cxn ang="0">
                  <a:pos x="171" y="79"/>
                </a:cxn>
                <a:cxn ang="0">
                  <a:pos x="172" y="51"/>
                </a:cxn>
                <a:cxn ang="0">
                  <a:pos x="174" y="39"/>
                </a:cxn>
                <a:cxn ang="0">
                  <a:pos x="172" y="30"/>
                </a:cxn>
                <a:cxn ang="0">
                  <a:pos x="168" y="20"/>
                </a:cxn>
              </a:cxnLst>
              <a:rect l="0" t="0" r="r" b="b"/>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5" name="Freeform 36"/>
            <p:cNvSpPr/>
            <p:nvPr/>
          </p:nvSpPr>
          <p:spPr bwMode="auto">
            <a:xfrm>
              <a:off x="4460080" y="3584238"/>
              <a:ext cx="195142" cy="337678"/>
            </a:xfrm>
            <a:custGeom>
              <a:avLst/>
              <a:gdLst/>
              <a:ahLst/>
              <a:cxnLst>
                <a:cxn ang="0">
                  <a:pos x="112" y="46"/>
                </a:cxn>
                <a:cxn ang="0">
                  <a:pos x="26" y="0"/>
                </a:cxn>
                <a:cxn ang="0">
                  <a:pos x="16" y="5"/>
                </a:cxn>
                <a:cxn ang="0">
                  <a:pos x="17" y="20"/>
                </a:cxn>
                <a:cxn ang="0">
                  <a:pos x="21" y="30"/>
                </a:cxn>
                <a:cxn ang="0">
                  <a:pos x="23" y="39"/>
                </a:cxn>
                <a:cxn ang="0">
                  <a:pos x="21" y="51"/>
                </a:cxn>
                <a:cxn ang="0">
                  <a:pos x="20" y="79"/>
                </a:cxn>
                <a:cxn ang="0">
                  <a:pos x="2" y="101"/>
                </a:cxn>
                <a:cxn ang="0">
                  <a:pos x="0" y="111"/>
                </a:cxn>
                <a:cxn ang="0">
                  <a:pos x="0" y="114"/>
                </a:cxn>
                <a:cxn ang="0">
                  <a:pos x="2" y="117"/>
                </a:cxn>
                <a:cxn ang="0">
                  <a:pos x="7" y="122"/>
                </a:cxn>
                <a:cxn ang="0">
                  <a:pos x="14" y="132"/>
                </a:cxn>
                <a:cxn ang="0">
                  <a:pos x="15" y="142"/>
                </a:cxn>
                <a:cxn ang="0">
                  <a:pos x="20" y="156"/>
                </a:cxn>
                <a:cxn ang="0">
                  <a:pos x="15" y="158"/>
                </a:cxn>
                <a:cxn ang="0">
                  <a:pos x="6" y="159"/>
                </a:cxn>
                <a:cxn ang="0">
                  <a:pos x="8" y="167"/>
                </a:cxn>
                <a:cxn ang="0">
                  <a:pos x="18" y="177"/>
                </a:cxn>
                <a:cxn ang="0">
                  <a:pos x="22" y="186"/>
                </a:cxn>
                <a:cxn ang="0">
                  <a:pos x="28" y="184"/>
                </a:cxn>
                <a:cxn ang="0">
                  <a:pos x="36" y="184"/>
                </a:cxn>
                <a:cxn ang="0">
                  <a:pos x="48" y="180"/>
                </a:cxn>
                <a:cxn ang="0">
                  <a:pos x="58" y="175"/>
                </a:cxn>
                <a:cxn ang="0">
                  <a:pos x="59" y="169"/>
                </a:cxn>
                <a:cxn ang="0">
                  <a:pos x="75" y="165"/>
                </a:cxn>
                <a:cxn ang="0">
                  <a:pos x="86" y="154"/>
                </a:cxn>
                <a:cxn ang="0">
                  <a:pos x="88" y="149"/>
                </a:cxn>
                <a:cxn ang="0">
                  <a:pos x="97" y="145"/>
                </a:cxn>
                <a:cxn ang="0">
                  <a:pos x="99" y="145"/>
                </a:cxn>
                <a:cxn ang="0">
                  <a:pos x="99" y="145"/>
                </a:cxn>
                <a:cxn ang="0">
                  <a:pos x="100" y="140"/>
                </a:cxn>
                <a:cxn ang="0">
                  <a:pos x="95" y="133"/>
                </a:cxn>
                <a:cxn ang="0">
                  <a:pos x="93" y="125"/>
                </a:cxn>
                <a:cxn ang="0">
                  <a:pos x="91" y="118"/>
                </a:cxn>
                <a:cxn ang="0">
                  <a:pos x="92" y="110"/>
                </a:cxn>
                <a:cxn ang="0">
                  <a:pos x="97" y="102"/>
                </a:cxn>
                <a:cxn ang="0">
                  <a:pos x="101" y="95"/>
                </a:cxn>
                <a:cxn ang="0">
                  <a:pos x="111" y="89"/>
                </a:cxn>
                <a:cxn ang="0">
                  <a:pos x="112" y="77"/>
                </a:cxn>
                <a:cxn ang="0">
                  <a:pos x="112" y="46"/>
                </a:cxn>
              </a:cxnLst>
              <a:rect l="0" t="0" r="r" b="b"/>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6" name="Freeform 37"/>
            <p:cNvSpPr/>
            <p:nvPr/>
          </p:nvSpPr>
          <p:spPr bwMode="auto">
            <a:xfrm>
              <a:off x="4665266" y="3396639"/>
              <a:ext cx="213795" cy="222117"/>
            </a:xfrm>
            <a:custGeom>
              <a:avLst/>
              <a:gdLst/>
              <a:ahLst/>
              <a:cxnLst>
                <a:cxn ang="0">
                  <a:pos x="115" y="27"/>
                </a:cxn>
                <a:cxn ang="0">
                  <a:pos x="107" y="7"/>
                </a:cxn>
                <a:cxn ang="0">
                  <a:pos x="106" y="9"/>
                </a:cxn>
                <a:cxn ang="0">
                  <a:pos x="94" y="8"/>
                </a:cxn>
                <a:cxn ang="0">
                  <a:pos x="80" y="5"/>
                </a:cxn>
                <a:cxn ang="0">
                  <a:pos x="56" y="9"/>
                </a:cxn>
                <a:cxn ang="0">
                  <a:pos x="44" y="10"/>
                </a:cxn>
                <a:cxn ang="0">
                  <a:pos x="23" y="4"/>
                </a:cxn>
                <a:cxn ang="0">
                  <a:pos x="6" y="0"/>
                </a:cxn>
                <a:cxn ang="0">
                  <a:pos x="5" y="3"/>
                </a:cxn>
                <a:cxn ang="0">
                  <a:pos x="4" y="17"/>
                </a:cxn>
                <a:cxn ang="0">
                  <a:pos x="4" y="33"/>
                </a:cxn>
                <a:cxn ang="0">
                  <a:pos x="4" y="120"/>
                </a:cxn>
                <a:cxn ang="0">
                  <a:pos x="72" y="120"/>
                </a:cxn>
                <a:cxn ang="0">
                  <a:pos x="76" y="118"/>
                </a:cxn>
                <a:cxn ang="0">
                  <a:pos x="82" y="120"/>
                </a:cxn>
                <a:cxn ang="0">
                  <a:pos x="96" y="120"/>
                </a:cxn>
                <a:cxn ang="0">
                  <a:pos x="102" y="123"/>
                </a:cxn>
                <a:cxn ang="0">
                  <a:pos x="109" y="118"/>
                </a:cxn>
                <a:cxn ang="0">
                  <a:pos x="116" y="110"/>
                </a:cxn>
                <a:cxn ang="0">
                  <a:pos x="122" y="106"/>
                </a:cxn>
                <a:cxn ang="0">
                  <a:pos x="123" y="105"/>
                </a:cxn>
                <a:cxn ang="0">
                  <a:pos x="123" y="101"/>
                </a:cxn>
                <a:cxn ang="0">
                  <a:pos x="118" y="88"/>
                </a:cxn>
                <a:cxn ang="0">
                  <a:pos x="106" y="65"/>
                </a:cxn>
                <a:cxn ang="0">
                  <a:pos x="100" y="54"/>
                </a:cxn>
                <a:cxn ang="0">
                  <a:pos x="93" y="41"/>
                </a:cxn>
                <a:cxn ang="0">
                  <a:pos x="87" y="20"/>
                </a:cxn>
                <a:cxn ang="0">
                  <a:pos x="95" y="35"/>
                </a:cxn>
                <a:cxn ang="0">
                  <a:pos x="106" y="50"/>
                </a:cxn>
                <a:cxn ang="0">
                  <a:pos x="113" y="34"/>
                </a:cxn>
                <a:cxn ang="0">
                  <a:pos x="113" y="34"/>
                </a:cxn>
                <a:cxn ang="0">
                  <a:pos x="114" y="31"/>
                </a:cxn>
                <a:cxn ang="0">
                  <a:pos x="115" y="27"/>
                </a:cxn>
              </a:cxnLst>
              <a:rect l="0" t="0" r="r" b="b"/>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7" name="Freeform 38"/>
            <p:cNvSpPr/>
            <p:nvPr/>
          </p:nvSpPr>
          <p:spPr bwMode="auto">
            <a:xfrm>
              <a:off x="4366815" y="4026971"/>
              <a:ext cx="110485" cy="127568"/>
            </a:xfrm>
            <a:custGeom>
              <a:avLst/>
              <a:gdLst/>
              <a:ahLst/>
              <a:cxnLst>
                <a:cxn ang="0">
                  <a:pos x="32" y="67"/>
                </a:cxn>
                <a:cxn ang="0">
                  <a:pos x="34" y="58"/>
                </a:cxn>
                <a:cxn ang="0">
                  <a:pos x="41" y="53"/>
                </a:cxn>
                <a:cxn ang="0">
                  <a:pos x="45" y="47"/>
                </a:cxn>
                <a:cxn ang="0">
                  <a:pos x="52" y="54"/>
                </a:cxn>
                <a:cxn ang="0">
                  <a:pos x="60" y="56"/>
                </a:cxn>
                <a:cxn ang="0">
                  <a:pos x="64" y="42"/>
                </a:cxn>
                <a:cxn ang="0">
                  <a:pos x="61" y="30"/>
                </a:cxn>
                <a:cxn ang="0">
                  <a:pos x="59" y="21"/>
                </a:cxn>
                <a:cxn ang="0">
                  <a:pos x="60" y="12"/>
                </a:cxn>
                <a:cxn ang="0">
                  <a:pos x="49" y="12"/>
                </a:cxn>
                <a:cxn ang="0">
                  <a:pos x="50" y="1"/>
                </a:cxn>
                <a:cxn ang="0">
                  <a:pos x="33" y="0"/>
                </a:cxn>
                <a:cxn ang="0">
                  <a:pos x="31" y="1"/>
                </a:cxn>
                <a:cxn ang="0">
                  <a:pos x="31" y="15"/>
                </a:cxn>
                <a:cxn ang="0">
                  <a:pos x="15" y="16"/>
                </a:cxn>
                <a:cxn ang="0">
                  <a:pos x="10" y="16"/>
                </a:cxn>
                <a:cxn ang="0">
                  <a:pos x="8" y="19"/>
                </a:cxn>
                <a:cxn ang="0">
                  <a:pos x="13" y="25"/>
                </a:cxn>
                <a:cxn ang="0">
                  <a:pos x="7" y="29"/>
                </a:cxn>
                <a:cxn ang="0">
                  <a:pos x="2" y="36"/>
                </a:cxn>
                <a:cxn ang="0">
                  <a:pos x="8" y="46"/>
                </a:cxn>
                <a:cxn ang="0">
                  <a:pos x="16" y="57"/>
                </a:cxn>
                <a:cxn ang="0">
                  <a:pos x="27" y="71"/>
                </a:cxn>
                <a:cxn ang="0">
                  <a:pos x="32" y="67"/>
                </a:cxn>
              </a:cxnLst>
              <a:rect l="0" t="0" r="r" b="b"/>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8" name="Freeform 39"/>
            <p:cNvSpPr/>
            <p:nvPr/>
          </p:nvSpPr>
          <p:spPr bwMode="auto">
            <a:xfrm>
              <a:off x="4378294" y="4028471"/>
              <a:ext cx="43046" cy="27015"/>
            </a:xfrm>
            <a:custGeom>
              <a:avLst/>
              <a:gdLst/>
              <a:ahLst/>
              <a:cxnLst>
                <a:cxn ang="0">
                  <a:pos x="24" y="14"/>
                </a:cxn>
                <a:cxn ang="0">
                  <a:pos x="24" y="0"/>
                </a:cxn>
                <a:cxn ang="0">
                  <a:pos x="22" y="0"/>
                </a:cxn>
                <a:cxn ang="0">
                  <a:pos x="6" y="0"/>
                </a:cxn>
                <a:cxn ang="0">
                  <a:pos x="6" y="1"/>
                </a:cxn>
                <a:cxn ang="0">
                  <a:pos x="3" y="8"/>
                </a:cxn>
                <a:cxn ang="0">
                  <a:pos x="3" y="13"/>
                </a:cxn>
                <a:cxn ang="0">
                  <a:pos x="3" y="15"/>
                </a:cxn>
                <a:cxn ang="0">
                  <a:pos x="8" y="15"/>
                </a:cxn>
                <a:cxn ang="0">
                  <a:pos x="24" y="14"/>
                </a:cxn>
              </a:cxnLst>
              <a:rect l="0" t="0" r="r" b="b"/>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9" name="Freeform 40"/>
            <p:cNvSpPr/>
            <p:nvPr/>
          </p:nvSpPr>
          <p:spPr bwMode="auto">
            <a:xfrm>
              <a:off x="4412731" y="3996954"/>
              <a:ext cx="139182" cy="178595"/>
            </a:xfrm>
            <a:custGeom>
              <a:avLst/>
              <a:gdLst/>
              <a:ahLst/>
              <a:cxnLst>
                <a:cxn ang="0">
                  <a:pos x="21" y="94"/>
                </a:cxn>
                <a:cxn ang="0">
                  <a:pos x="29" y="95"/>
                </a:cxn>
                <a:cxn ang="0">
                  <a:pos x="38" y="95"/>
                </a:cxn>
                <a:cxn ang="0">
                  <a:pos x="43" y="95"/>
                </a:cxn>
                <a:cxn ang="0">
                  <a:pos x="50" y="88"/>
                </a:cxn>
                <a:cxn ang="0">
                  <a:pos x="54" y="80"/>
                </a:cxn>
                <a:cxn ang="0">
                  <a:pos x="55" y="61"/>
                </a:cxn>
                <a:cxn ang="0">
                  <a:pos x="64" y="49"/>
                </a:cxn>
                <a:cxn ang="0">
                  <a:pos x="73" y="25"/>
                </a:cxn>
                <a:cxn ang="0">
                  <a:pos x="77" y="13"/>
                </a:cxn>
                <a:cxn ang="0">
                  <a:pos x="79" y="1"/>
                </a:cxn>
                <a:cxn ang="0">
                  <a:pos x="79" y="1"/>
                </a:cxn>
                <a:cxn ang="0">
                  <a:pos x="69" y="0"/>
                </a:cxn>
                <a:cxn ang="0">
                  <a:pos x="64" y="1"/>
                </a:cxn>
                <a:cxn ang="0">
                  <a:pos x="58" y="3"/>
                </a:cxn>
                <a:cxn ang="0">
                  <a:pos x="56" y="11"/>
                </a:cxn>
                <a:cxn ang="0">
                  <a:pos x="52" y="22"/>
                </a:cxn>
                <a:cxn ang="0">
                  <a:pos x="36" y="17"/>
                </a:cxn>
                <a:cxn ang="0">
                  <a:pos x="23" y="17"/>
                </a:cxn>
                <a:cxn ang="0">
                  <a:pos x="22" y="28"/>
                </a:cxn>
                <a:cxn ang="0">
                  <a:pos x="33" y="28"/>
                </a:cxn>
                <a:cxn ang="0">
                  <a:pos x="32" y="37"/>
                </a:cxn>
                <a:cxn ang="0">
                  <a:pos x="34" y="46"/>
                </a:cxn>
                <a:cxn ang="0">
                  <a:pos x="37" y="58"/>
                </a:cxn>
                <a:cxn ang="0">
                  <a:pos x="33" y="72"/>
                </a:cxn>
                <a:cxn ang="0">
                  <a:pos x="25" y="70"/>
                </a:cxn>
                <a:cxn ang="0">
                  <a:pos x="18" y="63"/>
                </a:cxn>
                <a:cxn ang="0">
                  <a:pos x="14" y="69"/>
                </a:cxn>
                <a:cxn ang="0">
                  <a:pos x="7" y="74"/>
                </a:cxn>
                <a:cxn ang="0">
                  <a:pos x="5" y="83"/>
                </a:cxn>
                <a:cxn ang="0">
                  <a:pos x="0" y="87"/>
                </a:cxn>
                <a:cxn ang="0">
                  <a:pos x="1" y="88"/>
                </a:cxn>
                <a:cxn ang="0">
                  <a:pos x="11" y="99"/>
                </a:cxn>
                <a:cxn ang="0">
                  <a:pos x="21" y="94"/>
                </a:cxn>
              </a:cxnLst>
              <a:rect l="0" t="0" r="r" b="b"/>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0" name="Freeform 41"/>
            <p:cNvSpPr/>
            <p:nvPr/>
          </p:nvSpPr>
          <p:spPr bwMode="auto">
            <a:xfrm>
              <a:off x="4609306" y="3585738"/>
              <a:ext cx="324279" cy="417219"/>
            </a:xfrm>
            <a:custGeom>
              <a:avLst/>
              <a:gdLst/>
              <a:ahLst/>
              <a:cxnLst>
                <a:cxn ang="0">
                  <a:pos x="141" y="13"/>
                </a:cxn>
                <a:cxn ang="0">
                  <a:pos x="128" y="15"/>
                </a:cxn>
                <a:cxn ang="0">
                  <a:pos x="108" y="13"/>
                </a:cxn>
                <a:cxn ang="0">
                  <a:pos x="36" y="15"/>
                </a:cxn>
                <a:cxn ang="0">
                  <a:pos x="25" y="39"/>
                </a:cxn>
                <a:cxn ang="0">
                  <a:pos x="24" y="88"/>
                </a:cxn>
                <a:cxn ang="0">
                  <a:pos x="10" y="101"/>
                </a:cxn>
                <a:cxn ang="0">
                  <a:pos x="4" y="117"/>
                </a:cxn>
                <a:cxn ang="0">
                  <a:pos x="8" y="132"/>
                </a:cxn>
                <a:cxn ang="0">
                  <a:pos x="12" y="144"/>
                </a:cxn>
                <a:cxn ang="0">
                  <a:pos x="21" y="165"/>
                </a:cxn>
                <a:cxn ang="0">
                  <a:pos x="24" y="170"/>
                </a:cxn>
                <a:cxn ang="0">
                  <a:pos x="35" y="177"/>
                </a:cxn>
                <a:cxn ang="0">
                  <a:pos x="47" y="190"/>
                </a:cxn>
                <a:cxn ang="0">
                  <a:pos x="59" y="204"/>
                </a:cxn>
                <a:cxn ang="0">
                  <a:pos x="64" y="213"/>
                </a:cxn>
                <a:cxn ang="0">
                  <a:pos x="76" y="219"/>
                </a:cxn>
                <a:cxn ang="0">
                  <a:pos x="88" y="218"/>
                </a:cxn>
                <a:cxn ang="0">
                  <a:pos x="109" y="227"/>
                </a:cxn>
                <a:cxn ang="0">
                  <a:pos x="124" y="226"/>
                </a:cxn>
                <a:cxn ang="0">
                  <a:pos x="135" y="222"/>
                </a:cxn>
                <a:cxn ang="0">
                  <a:pos x="146" y="214"/>
                </a:cxn>
                <a:cxn ang="0">
                  <a:pos x="155" y="217"/>
                </a:cxn>
                <a:cxn ang="0">
                  <a:pos x="145" y="198"/>
                </a:cxn>
                <a:cxn ang="0">
                  <a:pos x="125" y="180"/>
                </a:cxn>
                <a:cxn ang="0">
                  <a:pos x="136" y="172"/>
                </a:cxn>
                <a:cxn ang="0">
                  <a:pos x="141" y="149"/>
                </a:cxn>
                <a:cxn ang="0">
                  <a:pos x="149" y="133"/>
                </a:cxn>
                <a:cxn ang="0">
                  <a:pos x="161" y="119"/>
                </a:cxn>
                <a:cxn ang="0">
                  <a:pos x="166" y="90"/>
                </a:cxn>
                <a:cxn ang="0">
                  <a:pos x="176" y="73"/>
                </a:cxn>
                <a:cxn ang="0">
                  <a:pos x="180" y="57"/>
                </a:cxn>
                <a:cxn ang="0">
                  <a:pos x="171" y="20"/>
                </a:cxn>
                <a:cxn ang="0">
                  <a:pos x="155" y="0"/>
                </a:cxn>
                <a:cxn ang="0">
                  <a:pos x="148" y="5"/>
                </a:cxn>
              </a:cxnLst>
              <a:rect l="0" t="0" r="r" b="b"/>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1" name="Freeform 42"/>
            <p:cNvSpPr/>
            <p:nvPr/>
          </p:nvSpPr>
          <p:spPr bwMode="auto">
            <a:xfrm>
              <a:off x="4993849" y="3810856"/>
              <a:ext cx="37306" cy="39020"/>
            </a:xfrm>
            <a:custGeom>
              <a:avLst/>
              <a:gdLst/>
              <a:ahLst/>
              <a:cxnLst>
                <a:cxn ang="0">
                  <a:pos x="8" y="3"/>
                </a:cxn>
                <a:cxn ang="0">
                  <a:pos x="3" y="10"/>
                </a:cxn>
                <a:cxn ang="0">
                  <a:pos x="2" y="20"/>
                </a:cxn>
                <a:cxn ang="0">
                  <a:pos x="9" y="19"/>
                </a:cxn>
                <a:cxn ang="0">
                  <a:pos x="14" y="21"/>
                </a:cxn>
                <a:cxn ang="0">
                  <a:pos x="19" y="16"/>
                </a:cxn>
                <a:cxn ang="0">
                  <a:pos x="13" y="13"/>
                </a:cxn>
                <a:cxn ang="0">
                  <a:pos x="19" y="8"/>
                </a:cxn>
                <a:cxn ang="0">
                  <a:pos x="18" y="1"/>
                </a:cxn>
                <a:cxn ang="0">
                  <a:pos x="17" y="0"/>
                </a:cxn>
                <a:cxn ang="0">
                  <a:pos x="14" y="2"/>
                </a:cxn>
                <a:cxn ang="0">
                  <a:pos x="8" y="3"/>
                </a:cxn>
              </a:cxnLst>
              <a:rect l="0" t="0" r="r" b="b"/>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2" name="Freeform 43"/>
            <p:cNvSpPr/>
            <p:nvPr/>
          </p:nvSpPr>
          <p:spPr bwMode="auto">
            <a:xfrm>
              <a:off x="4890539" y="3699798"/>
              <a:ext cx="132008" cy="117062"/>
            </a:xfrm>
            <a:custGeom>
              <a:avLst/>
              <a:gdLst/>
              <a:ahLst/>
              <a:cxnLst>
                <a:cxn ang="0">
                  <a:pos x="14" y="10"/>
                </a:cxn>
                <a:cxn ang="0">
                  <a:pos x="8" y="16"/>
                </a:cxn>
                <a:cxn ang="0">
                  <a:pos x="4" y="27"/>
                </a:cxn>
                <a:cxn ang="0">
                  <a:pos x="3" y="43"/>
                </a:cxn>
                <a:cxn ang="0">
                  <a:pos x="13" y="43"/>
                </a:cxn>
                <a:cxn ang="0">
                  <a:pos x="16" y="40"/>
                </a:cxn>
                <a:cxn ang="0">
                  <a:pos x="21" y="38"/>
                </a:cxn>
                <a:cxn ang="0">
                  <a:pos x="28" y="41"/>
                </a:cxn>
                <a:cxn ang="0">
                  <a:pos x="33" y="41"/>
                </a:cxn>
                <a:cxn ang="0">
                  <a:pos x="45" y="41"/>
                </a:cxn>
                <a:cxn ang="0">
                  <a:pos x="68" y="64"/>
                </a:cxn>
                <a:cxn ang="0">
                  <a:pos x="68" y="65"/>
                </a:cxn>
                <a:cxn ang="0">
                  <a:pos x="74" y="64"/>
                </a:cxn>
                <a:cxn ang="0">
                  <a:pos x="77" y="62"/>
                </a:cxn>
                <a:cxn ang="0">
                  <a:pos x="65" y="49"/>
                </a:cxn>
                <a:cxn ang="0">
                  <a:pos x="47" y="36"/>
                </a:cxn>
                <a:cxn ang="0">
                  <a:pos x="40" y="29"/>
                </a:cxn>
                <a:cxn ang="0">
                  <a:pos x="31" y="13"/>
                </a:cxn>
                <a:cxn ang="0">
                  <a:pos x="25" y="0"/>
                </a:cxn>
                <a:cxn ang="0">
                  <a:pos x="14" y="10"/>
                </a:cxn>
              </a:cxnLst>
              <a:rect l="0" t="0" r="r" b="b"/>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3" name="Freeform 44"/>
            <p:cNvSpPr/>
            <p:nvPr/>
          </p:nvSpPr>
          <p:spPr bwMode="auto">
            <a:xfrm>
              <a:off x="4823101" y="3764333"/>
              <a:ext cx="292711" cy="238626"/>
            </a:xfrm>
            <a:custGeom>
              <a:avLst/>
              <a:gdLst/>
              <a:ahLst/>
              <a:cxnLst>
                <a:cxn ang="0">
                  <a:pos x="12" y="87"/>
                </a:cxn>
                <a:cxn ang="0">
                  <a:pos x="22" y="99"/>
                </a:cxn>
                <a:cxn ang="0">
                  <a:pos x="32" y="108"/>
                </a:cxn>
                <a:cxn ang="0">
                  <a:pos x="32" y="118"/>
                </a:cxn>
                <a:cxn ang="0">
                  <a:pos x="36" y="119"/>
                </a:cxn>
                <a:cxn ang="0">
                  <a:pos x="47" y="122"/>
                </a:cxn>
                <a:cxn ang="0">
                  <a:pos x="60" y="129"/>
                </a:cxn>
                <a:cxn ang="0">
                  <a:pos x="73" y="131"/>
                </a:cxn>
                <a:cxn ang="0">
                  <a:pos x="81" y="125"/>
                </a:cxn>
                <a:cxn ang="0">
                  <a:pos x="91" y="123"/>
                </a:cxn>
                <a:cxn ang="0">
                  <a:pos x="96" y="126"/>
                </a:cxn>
                <a:cxn ang="0">
                  <a:pos x="102" y="124"/>
                </a:cxn>
                <a:cxn ang="0">
                  <a:pos x="111" y="123"/>
                </a:cxn>
                <a:cxn ang="0">
                  <a:pos x="126" y="115"/>
                </a:cxn>
                <a:cxn ang="0">
                  <a:pos x="138" y="113"/>
                </a:cxn>
                <a:cxn ang="0">
                  <a:pos x="168" y="83"/>
                </a:cxn>
                <a:cxn ang="0">
                  <a:pos x="164" y="80"/>
                </a:cxn>
                <a:cxn ang="0">
                  <a:pos x="149" y="77"/>
                </a:cxn>
                <a:cxn ang="0">
                  <a:pos x="126" y="69"/>
                </a:cxn>
                <a:cxn ang="0">
                  <a:pos x="118" y="62"/>
                </a:cxn>
                <a:cxn ang="0">
                  <a:pos x="111" y="52"/>
                </a:cxn>
                <a:cxn ang="0">
                  <a:pos x="113" y="47"/>
                </a:cxn>
                <a:cxn ang="0">
                  <a:pos x="108" y="45"/>
                </a:cxn>
                <a:cxn ang="0">
                  <a:pos x="101" y="46"/>
                </a:cxn>
                <a:cxn ang="0">
                  <a:pos x="102" y="36"/>
                </a:cxn>
                <a:cxn ang="0">
                  <a:pos x="107" y="28"/>
                </a:cxn>
                <a:cxn ang="0">
                  <a:pos x="84" y="5"/>
                </a:cxn>
                <a:cxn ang="0">
                  <a:pos x="72" y="5"/>
                </a:cxn>
                <a:cxn ang="0">
                  <a:pos x="67" y="5"/>
                </a:cxn>
                <a:cxn ang="0">
                  <a:pos x="60" y="2"/>
                </a:cxn>
                <a:cxn ang="0">
                  <a:pos x="55" y="4"/>
                </a:cxn>
                <a:cxn ang="0">
                  <a:pos x="52" y="7"/>
                </a:cxn>
                <a:cxn ang="0">
                  <a:pos x="42" y="7"/>
                </a:cxn>
                <a:cxn ang="0">
                  <a:pos x="42" y="7"/>
                </a:cxn>
                <a:cxn ang="0">
                  <a:pos x="38" y="20"/>
                </a:cxn>
                <a:cxn ang="0">
                  <a:pos x="33" y="26"/>
                </a:cxn>
                <a:cxn ang="0">
                  <a:pos x="26" y="34"/>
                </a:cxn>
                <a:cxn ang="0">
                  <a:pos x="23" y="45"/>
                </a:cxn>
                <a:cxn ang="0">
                  <a:pos x="18" y="50"/>
                </a:cxn>
                <a:cxn ang="0">
                  <a:pos x="14" y="60"/>
                </a:cxn>
                <a:cxn ang="0">
                  <a:pos x="13" y="73"/>
                </a:cxn>
                <a:cxn ang="0">
                  <a:pos x="4" y="75"/>
                </a:cxn>
                <a:cxn ang="0">
                  <a:pos x="2" y="81"/>
                </a:cxn>
                <a:cxn ang="0">
                  <a:pos x="12" y="87"/>
                </a:cxn>
              </a:cxnLst>
              <a:rect l="0" t="0" r="r" b="b"/>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4" name="Freeform 45"/>
            <p:cNvSpPr/>
            <p:nvPr/>
          </p:nvSpPr>
          <p:spPr bwMode="auto">
            <a:xfrm>
              <a:off x="4869016" y="3329104"/>
              <a:ext cx="30133" cy="37521"/>
            </a:xfrm>
            <a:custGeom>
              <a:avLst/>
              <a:gdLst/>
              <a:ahLst/>
              <a:cxnLst>
                <a:cxn ang="0">
                  <a:pos x="14" y="9"/>
                </a:cxn>
                <a:cxn ang="0">
                  <a:pos x="8" y="0"/>
                </a:cxn>
                <a:cxn ang="0">
                  <a:pos x="8" y="2"/>
                </a:cxn>
                <a:cxn ang="0">
                  <a:pos x="0" y="18"/>
                </a:cxn>
                <a:cxn ang="0">
                  <a:pos x="5" y="21"/>
                </a:cxn>
                <a:cxn ang="0">
                  <a:pos x="14" y="9"/>
                </a:cxn>
              </a:cxnLst>
              <a:rect l="0" t="0" r="r" b="b"/>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5" name="Freeform 46"/>
            <p:cNvSpPr/>
            <p:nvPr/>
          </p:nvSpPr>
          <p:spPr bwMode="auto">
            <a:xfrm>
              <a:off x="4877626" y="3270572"/>
              <a:ext cx="134877" cy="112560"/>
            </a:xfrm>
            <a:custGeom>
              <a:avLst/>
              <a:gdLst/>
              <a:ahLst/>
              <a:cxnLst>
                <a:cxn ang="0">
                  <a:pos x="9" y="41"/>
                </a:cxn>
                <a:cxn ang="0">
                  <a:pos x="0" y="53"/>
                </a:cxn>
                <a:cxn ang="0">
                  <a:pos x="1" y="53"/>
                </a:cxn>
                <a:cxn ang="0">
                  <a:pos x="2" y="57"/>
                </a:cxn>
                <a:cxn ang="0">
                  <a:pos x="12" y="62"/>
                </a:cxn>
                <a:cxn ang="0">
                  <a:pos x="23" y="56"/>
                </a:cxn>
                <a:cxn ang="0">
                  <a:pos x="61" y="37"/>
                </a:cxn>
                <a:cxn ang="0">
                  <a:pos x="64" y="30"/>
                </a:cxn>
                <a:cxn ang="0">
                  <a:pos x="65" y="21"/>
                </a:cxn>
                <a:cxn ang="0">
                  <a:pos x="64" y="12"/>
                </a:cxn>
                <a:cxn ang="0">
                  <a:pos x="71" y="7"/>
                </a:cxn>
                <a:cxn ang="0">
                  <a:pos x="78" y="2"/>
                </a:cxn>
                <a:cxn ang="0">
                  <a:pos x="73" y="0"/>
                </a:cxn>
                <a:cxn ang="0">
                  <a:pos x="61" y="2"/>
                </a:cxn>
                <a:cxn ang="0">
                  <a:pos x="46" y="7"/>
                </a:cxn>
                <a:cxn ang="0">
                  <a:pos x="33" y="6"/>
                </a:cxn>
                <a:cxn ang="0">
                  <a:pos x="26" y="8"/>
                </a:cxn>
                <a:cxn ang="0">
                  <a:pos x="16" y="8"/>
                </a:cxn>
                <a:cxn ang="0">
                  <a:pos x="11" y="10"/>
                </a:cxn>
                <a:cxn ang="0">
                  <a:pos x="4" y="18"/>
                </a:cxn>
                <a:cxn ang="0">
                  <a:pos x="4" y="24"/>
                </a:cxn>
                <a:cxn ang="0">
                  <a:pos x="3" y="32"/>
                </a:cxn>
                <a:cxn ang="0">
                  <a:pos x="9" y="41"/>
                </a:cxn>
              </a:cxnLst>
              <a:rect l="0" t="0" r="r" b="b"/>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6" name="Freeform 47"/>
            <p:cNvSpPr/>
            <p:nvPr/>
          </p:nvSpPr>
          <p:spPr bwMode="auto">
            <a:xfrm>
              <a:off x="6632461" y="3248062"/>
              <a:ext cx="73179" cy="96051"/>
            </a:xfrm>
            <a:custGeom>
              <a:avLst/>
              <a:gdLst/>
              <a:ahLst/>
              <a:cxnLst>
                <a:cxn ang="0">
                  <a:pos x="10" y="4"/>
                </a:cxn>
                <a:cxn ang="0">
                  <a:pos x="4" y="9"/>
                </a:cxn>
                <a:cxn ang="0">
                  <a:pos x="7" y="15"/>
                </a:cxn>
                <a:cxn ang="0">
                  <a:pos x="7" y="20"/>
                </a:cxn>
                <a:cxn ang="0">
                  <a:pos x="6" y="30"/>
                </a:cxn>
                <a:cxn ang="0">
                  <a:pos x="3" y="44"/>
                </a:cxn>
                <a:cxn ang="0">
                  <a:pos x="4" y="51"/>
                </a:cxn>
                <a:cxn ang="0">
                  <a:pos x="26" y="44"/>
                </a:cxn>
                <a:cxn ang="0">
                  <a:pos x="37" y="40"/>
                </a:cxn>
                <a:cxn ang="0">
                  <a:pos x="41" y="35"/>
                </a:cxn>
                <a:cxn ang="0">
                  <a:pos x="38" y="19"/>
                </a:cxn>
                <a:cxn ang="0">
                  <a:pos x="27" y="0"/>
                </a:cxn>
                <a:cxn ang="0">
                  <a:pos x="21" y="2"/>
                </a:cxn>
                <a:cxn ang="0">
                  <a:pos x="10" y="4"/>
                </a:cxn>
              </a:cxnLst>
              <a:rect l="0" t="0" r="r" b="b"/>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7" name="Freeform 48"/>
            <p:cNvSpPr/>
            <p:nvPr/>
          </p:nvSpPr>
          <p:spPr bwMode="auto">
            <a:xfrm>
              <a:off x="5899247" y="3518203"/>
              <a:ext cx="86092" cy="121564"/>
            </a:xfrm>
            <a:custGeom>
              <a:avLst/>
              <a:gdLst/>
              <a:ahLst/>
              <a:cxnLst>
                <a:cxn ang="0">
                  <a:pos x="50" y="56"/>
                </a:cxn>
                <a:cxn ang="0">
                  <a:pos x="46" y="34"/>
                </a:cxn>
                <a:cxn ang="0">
                  <a:pos x="37" y="43"/>
                </a:cxn>
                <a:cxn ang="0">
                  <a:pos x="38" y="31"/>
                </a:cxn>
                <a:cxn ang="0">
                  <a:pos x="47" y="19"/>
                </a:cxn>
                <a:cxn ang="0">
                  <a:pos x="39" y="17"/>
                </a:cxn>
                <a:cxn ang="0">
                  <a:pos x="26" y="17"/>
                </a:cxn>
                <a:cxn ang="0">
                  <a:pos x="21" y="12"/>
                </a:cxn>
                <a:cxn ang="0">
                  <a:pos x="13" y="6"/>
                </a:cxn>
                <a:cxn ang="0">
                  <a:pos x="4" y="6"/>
                </a:cxn>
                <a:cxn ang="0">
                  <a:pos x="11" y="15"/>
                </a:cxn>
                <a:cxn ang="0">
                  <a:pos x="5" y="20"/>
                </a:cxn>
                <a:cxn ang="0">
                  <a:pos x="8" y="37"/>
                </a:cxn>
                <a:cxn ang="0">
                  <a:pos x="12" y="57"/>
                </a:cxn>
                <a:cxn ang="0">
                  <a:pos x="19" y="55"/>
                </a:cxn>
                <a:cxn ang="0">
                  <a:pos x="28" y="51"/>
                </a:cxn>
                <a:cxn ang="0">
                  <a:pos x="35" y="46"/>
                </a:cxn>
                <a:cxn ang="0">
                  <a:pos x="41" y="61"/>
                </a:cxn>
                <a:cxn ang="0">
                  <a:pos x="43" y="67"/>
                </a:cxn>
                <a:cxn ang="0">
                  <a:pos x="47" y="63"/>
                </a:cxn>
                <a:cxn ang="0">
                  <a:pos x="50" y="56"/>
                </a:cxn>
              </a:cxnLst>
              <a:rect l="0" t="0" r="r" b="b"/>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8" name="Freeform 49"/>
            <p:cNvSpPr/>
            <p:nvPr/>
          </p:nvSpPr>
          <p:spPr bwMode="auto">
            <a:xfrm>
              <a:off x="5524748" y="3314096"/>
              <a:ext cx="543813" cy="600315"/>
            </a:xfrm>
            <a:custGeom>
              <a:avLst/>
              <a:gdLst/>
              <a:ahLst/>
              <a:cxnLst>
                <a:cxn ang="0">
                  <a:pos x="222" y="133"/>
                </a:cxn>
                <a:cxn ang="0">
                  <a:pos x="221" y="119"/>
                </a:cxn>
                <a:cxn ang="0">
                  <a:pos x="238" y="125"/>
                </a:cxn>
                <a:cxn ang="0">
                  <a:pos x="256" y="130"/>
                </a:cxn>
                <a:cxn ang="0">
                  <a:pos x="255" y="144"/>
                </a:cxn>
                <a:cxn ang="0">
                  <a:pos x="263" y="147"/>
                </a:cxn>
                <a:cxn ang="0">
                  <a:pos x="269" y="168"/>
                </a:cxn>
                <a:cxn ang="0">
                  <a:pos x="274" y="145"/>
                </a:cxn>
                <a:cxn ang="0">
                  <a:pos x="287" y="131"/>
                </a:cxn>
                <a:cxn ang="0">
                  <a:pos x="298" y="109"/>
                </a:cxn>
                <a:cxn ang="0">
                  <a:pos x="312" y="105"/>
                </a:cxn>
                <a:cxn ang="0">
                  <a:pos x="314" y="92"/>
                </a:cxn>
                <a:cxn ang="0">
                  <a:pos x="303" y="81"/>
                </a:cxn>
                <a:cxn ang="0">
                  <a:pos x="283" y="82"/>
                </a:cxn>
                <a:cxn ang="0">
                  <a:pos x="269" y="93"/>
                </a:cxn>
                <a:cxn ang="0">
                  <a:pos x="258" y="100"/>
                </a:cxn>
                <a:cxn ang="0">
                  <a:pos x="248" y="111"/>
                </a:cxn>
                <a:cxn ang="0">
                  <a:pos x="230" y="108"/>
                </a:cxn>
                <a:cxn ang="0">
                  <a:pos x="223" y="95"/>
                </a:cxn>
                <a:cxn ang="0">
                  <a:pos x="218" y="112"/>
                </a:cxn>
                <a:cxn ang="0">
                  <a:pos x="184" y="108"/>
                </a:cxn>
                <a:cxn ang="0">
                  <a:pos x="167" y="103"/>
                </a:cxn>
                <a:cxn ang="0">
                  <a:pos x="149" y="93"/>
                </a:cxn>
                <a:cxn ang="0">
                  <a:pos x="134" y="85"/>
                </a:cxn>
                <a:cxn ang="0">
                  <a:pos x="141" y="69"/>
                </a:cxn>
                <a:cxn ang="0">
                  <a:pos x="130" y="58"/>
                </a:cxn>
                <a:cxn ang="0">
                  <a:pos x="116" y="43"/>
                </a:cxn>
                <a:cxn ang="0">
                  <a:pos x="126" y="34"/>
                </a:cxn>
                <a:cxn ang="0">
                  <a:pos x="119" y="13"/>
                </a:cxn>
                <a:cxn ang="0">
                  <a:pos x="108" y="0"/>
                </a:cxn>
                <a:cxn ang="0">
                  <a:pos x="99" y="9"/>
                </a:cxn>
                <a:cxn ang="0">
                  <a:pos x="71" y="10"/>
                </a:cxn>
                <a:cxn ang="0">
                  <a:pos x="67" y="27"/>
                </a:cxn>
                <a:cxn ang="0">
                  <a:pos x="79" y="43"/>
                </a:cxn>
                <a:cxn ang="0">
                  <a:pos x="71" y="60"/>
                </a:cxn>
                <a:cxn ang="0">
                  <a:pos x="59" y="71"/>
                </a:cxn>
                <a:cxn ang="0">
                  <a:pos x="45" y="89"/>
                </a:cxn>
                <a:cxn ang="0">
                  <a:pos x="31" y="98"/>
                </a:cxn>
                <a:cxn ang="0">
                  <a:pos x="15" y="108"/>
                </a:cxn>
                <a:cxn ang="0">
                  <a:pos x="27" y="127"/>
                </a:cxn>
                <a:cxn ang="0">
                  <a:pos x="22" y="140"/>
                </a:cxn>
                <a:cxn ang="0">
                  <a:pos x="1" y="147"/>
                </a:cxn>
                <a:cxn ang="0">
                  <a:pos x="11" y="158"/>
                </a:cxn>
                <a:cxn ang="0">
                  <a:pos x="8" y="164"/>
                </a:cxn>
                <a:cxn ang="0">
                  <a:pos x="43" y="172"/>
                </a:cxn>
                <a:cxn ang="0">
                  <a:pos x="50" y="177"/>
                </a:cxn>
                <a:cxn ang="0">
                  <a:pos x="52" y="207"/>
                </a:cxn>
                <a:cxn ang="0">
                  <a:pos x="68" y="257"/>
                </a:cxn>
                <a:cxn ang="0">
                  <a:pos x="89" y="310"/>
                </a:cxn>
                <a:cxn ang="0">
                  <a:pos x="111" y="323"/>
                </a:cxn>
                <a:cxn ang="0">
                  <a:pos x="126" y="305"/>
                </a:cxn>
                <a:cxn ang="0">
                  <a:pos x="132" y="283"/>
                </a:cxn>
                <a:cxn ang="0">
                  <a:pos x="134" y="250"/>
                </a:cxn>
                <a:cxn ang="0">
                  <a:pos x="150" y="233"/>
                </a:cxn>
                <a:cxn ang="0">
                  <a:pos x="185" y="201"/>
                </a:cxn>
                <a:cxn ang="0">
                  <a:pos x="206" y="178"/>
                </a:cxn>
                <a:cxn ang="0">
                  <a:pos x="229" y="170"/>
                </a:cxn>
              </a:cxnLst>
              <a:rect l="0" t="0" r="r" b="b"/>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9" name="Freeform 50"/>
            <p:cNvSpPr/>
            <p:nvPr/>
          </p:nvSpPr>
          <p:spPr bwMode="auto">
            <a:xfrm>
              <a:off x="5899247" y="2896876"/>
              <a:ext cx="612686" cy="277646"/>
            </a:xfrm>
            <a:custGeom>
              <a:avLst/>
              <a:gdLst/>
              <a:ahLst/>
              <a:cxnLst>
                <a:cxn ang="0">
                  <a:pos x="329" y="65"/>
                </a:cxn>
                <a:cxn ang="0">
                  <a:pos x="306" y="63"/>
                </a:cxn>
                <a:cxn ang="0">
                  <a:pos x="308" y="52"/>
                </a:cxn>
                <a:cxn ang="0">
                  <a:pos x="309" y="33"/>
                </a:cxn>
                <a:cxn ang="0">
                  <a:pos x="286" y="30"/>
                </a:cxn>
                <a:cxn ang="0">
                  <a:pos x="268" y="40"/>
                </a:cxn>
                <a:cxn ang="0">
                  <a:pos x="238" y="43"/>
                </a:cxn>
                <a:cxn ang="0">
                  <a:pos x="218" y="34"/>
                </a:cxn>
                <a:cxn ang="0">
                  <a:pos x="200" y="28"/>
                </a:cxn>
                <a:cxn ang="0">
                  <a:pos x="179" y="27"/>
                </a:cxn>
                <a:cxn ang="0">
                  <a:pos x="161" y="28"/>
                </a:cxn>
                <a:cxn ang="0">
                  <a:pos x="153" y="13"/>
                </a:cxn>
                <a:cxn ang="0">
                  <a:pos x="133" y="6"/>
                </a:cxn>
                <a:cxn ang="0">
                  <a:pos x="118" y="1"/>
                </a:cxn>
                <a:cxn ang="0">
                  <a:pos x="108" y="9"/>
                </a:cxn>
                <a:cxn ang="0">
                  <a:pos x="107" y="24"/>
                </a:cxn>
                <a:cxn ang="0">
                  <a:pos x="98" y="35"/>
                </a:cxn>
                <a:cxn ang="0">
                  <a:pos x="81" y="33"/>
                </a:cxn>
                <a:cxn ang="0">
                  <a:pos x="68" y="23"/>
                </a:cxn>
                <a:cxn ang="0">
                  <a:pos x="44" y="22"/>
                </a:cxn>
                <a:cxn ang="0">
                  <a:pos x="29" y="30"/>
                </a:cxn>
                <a:cxn ang="0">
                  <a:pos x="10" y="40"/>
                </a:cxn>
                <a:cxn ang="0">
                  <a:pos x="0" y="44"/>
                </a:cxn>
                <a:cxn ang="0">
                  <a:pos x="9" y="55"/>
                </a:cxn>
                <a:cxn ang="0">
                  <a:pos x="29" y="69"/>
                </a:cxn>
                <a:cxn ang="0">
                  <a:pos x="34" y="88"/>
                </a:cxn>
                <a:cxn ang="0">
                  <a:pos x="57" y="104"/>
                </a:cxn>
                <a:cxn ang="0">
                  <a:pos x="72" y="114"/>
                </a:cxn>
                <a:cxn ang="0">
                  <a:pos x="88" y="135"/>
                </a:cxn>
                <a:cxn ang="0">
                  <a:pos x="129" y="137"/>
                </a:cxn>
                <a:cxn ang="0">
                  <a:pos x="162" y="145"/>
                </a:cxn>
                <a:cxn ang="0">
                  <a:pos x="182" y="152"/>
                </a:cxn>
                <a:cxn ang="0">
                  <a:pos x="227" y="141"/>
                </a:cxn>
                <a:cxn ang="0">
                  <a:pos x="261" y="121"/>
                </a:cxn>
                <a:cxn ang="0">
                  <a:pos x="269" y="105"/>
                </a:cxn>
                <a:cxn ang="0">
                  <a:pos x="304" y="99"/>
                </a:cxn>
                <a:cxn ang="0">
                  <a:pos x="328" y="84"/>
                </a:cxn>
                <a:cxn ang="0">
                  <a:pos x="354" y="79"/>
                </a:cxn>
              </a:cxnLst>
              <a:rect l="0" t="0" r="r" b="b"/>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0" name="Freeform 51"/>
            <p:cNvSpPr/>
            <p:nvPr/>
          </p:nvSpPr>
          <p:spPr bwMode="auto">
            <a:xfrm>
              <a:off x="4867582" y="3380131"/>
              <a:ext cx="10045" cy="28515"/>
            </a:xfrm>
            <a:custGeom>
              <a:avLst/>
              <a:gdLst/>
              <a:ahLst/>
              <a:cxnLst>
                <a:cxn ang="0">
                  <a:pos x="2" y="0"/>
                </a:cxn>
                <a:cxn ang="0">
                  <a:pos x="0" y="9"/>
                </a:cxn>
                <a:cxn ang="0">
                  <a:pos x="4" y="16"/>
                </a:cxn>
                <a:cxn ang="0">
                  <a:pos x="5" y="3"/>
                </a:cxn>
                <a:cxn ang="0">
                  <a:pos x="6" y="0"/>
                </a:cxn>
                <a:cxn ang="0">
                  <a:pos x="2" y="0"/>
                </a:cxn>
              </a:cxnLst>
              <a:rect l="0" t="0" r="r" b="b"/>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1" name="Freeform 52"/>
            <p:cNvSpPr/>
            <p:nvPr/>
          </p:nvSpPr>
          <p:spPr bwMode="auto">
            <a:xfrm>
              <a:off x="4850363" y="3362121"/>
              <a:ext cx="28697" cy="85545"/>
            </a:xfrm>
            <a:custGeom>
              <a:avLst/>
              <a:gdLst/>
              <a:ahLst/>
              <a:cxnLst>
                <a:cxn ang="0">
                  <a:pos x="8" y="47"/>
                </a:cxn>
                <a:cxn ang="0">
                  <a:pos x="9" y="48"/>
                </a:cxn>
                <a:cxn ang="0">
                  <a:pos x="13" y="31"/>
                </a:cxn>
                <a:cxn ang="0">
                  <a:pos x="14" y="26"/>
                </a:cxn>
                <a:cxn ang="0">
                  <a:pos x="10" y="19"/>
                </a:cxn>
                <a:cxn ang="0">
                  <a:pos x="12" y="10"/>
                </a:cxn>
                <a:cxn ang="0">
                  <a:pos x="16" y="10"/>
                </a:cxn>
                <a:cxn ang="0">
                  <a:pos x="17" y="3"/>
                </a:cxn>
                <a:cxn ang="0">
                  <a:pos x="11" y="0"/>
                </a:cxn>
                <a:cxn ang="0">
                  <a:pos x="9" y="6"/>
                </a:cxn>
                <a:cxn ang="0">
                  <a:pos x="0" y="26"/>
                </a:cxn>
                <a:cxn ang="0">
                  <a:pos x="8" y="46"/>
                </a:cxn>
                <a:cxn ang="0">
                  <a:pos x="8" y="47"/>
                </a:cxn>
              </a:cxnLst>
              <a:rect l="0" t="0" r="r" b="b"/>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2" name="Freeform 53"/>
            <p:cNvSpPr/>
            <p:nvPr/>
          </p:nvSpPr>
          <p:spPr bwMode="auto">
            <a:xfrm>
              <a:off x="4866147" y="3362121"/>
              <a:ext cx="83222" cy="93049"/>
            </a:xfrm>
            <a:custGeom>
              <a:avLst/>
              <a:gdLst/>
              <a:ahLst/>
              <a:cxnLst>
                <a:cxn ang="0">
                  <a:pos x="44" y="0"/>
                </a:cxn>
                <a:cxn ang="0">
                  <a:pos x="30" y="6"/>
                </a:cxn>
                <a:cxn ang="0">
                  <a:pos x="19" y="12"/>
                </a:cxn>
                <a:cxn ang="0">
                  <a:pos x="9" y="7"/>
                </a:cxn>
                <a:cxn ang="0">
                  <a:pos x="8" y="3"/>
                </a:cxn>
                <a:cxn ang="0">
                  <a:pos x="8" y="3"/>
                </a:cxn>
                <a:cxn ang="0">
                  <a:pos x="6" y="13"/>
                </a:cxn>
                <a:cxn ang="0">
                  <a:pos x="4" y="31"/>
                </a:cxn>
                <a:cxn ang="0">
                  <a:pos x="0" y="48"/>
                </a:cxn>
                <a:cxn ang="0">
                  <a:pos x="10" y="52"/>
                </a:cxn>
                <a:cxn ang="0">
                  <a:pos x="19" y="45"/>
                </a:cxn>
                <a:cxn ang="0">
                  <a:pos x="26" y="42"/>
                </a:cxn>
                <a:cxn ang="0">
                  <a:pos x="33" y="37"/>
                </a:cxn>
                <a:cxn ang="0">
                  <a:pos x="24" y="27"/>
                </a:cxn>
                <a:cxn ang="0">
                  <a:pos x="35" y="20"/>
                </a:cxn>
                <a:cxn ang="0">
                  <a:pos x="47" y="16"/>
                </a:cxn>
                <a:cxn ang="0">
                  <a:pos x="48" y="16"/>
                </a:cxn>
                <a:cxn ang="0">
                  <a:pos x="45" y="5"/>
                </a:cxn>
                <a:cxn ang="0">
                  <a:pos x="44" y="0"/>
                </a:cxn>
              </a:cxnLst>
              <a:rect l="0" t="0" r="r" b="b"/>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3" name="Freeform 54"/>
            <p:cNvSpPr/>
            <p:nvPr/>
          </p:nvSpPr>
          <p:spPr bwMode="auto">
            <a:xfrm>
              <a:off x="5546271" y="3127999"/>
              <a:ext cx="212360" cy="97552"/>
            </a:xfrm>
            <a:custGeom>
              <a:avLst/>
              <a:gdLst/>
              <a:ahLst/>
              <a:cxnLst>
                <a:cxn ang="0">
                  <a:pos x="114" y="10"/>
                </a:cxn>
                <a:cxn ang="0">
                  <a:pos x="103" y="7"/>
                </a:cxn>
                <a:cxn ang="0">
                  <a:pos x="74" y="6"/>
                </a:cxn>
                <a:cxn ang="0">
                  <a:pos x="59" y="1"/>
                </a:cxn>
                <a:cxn ang="0">
                  <a:pos x="47" y="6"/>
                </a:cxn>
                <a:cxn ang="0">
                  <a:pos x="37" y="8"/>
                </a:cxn>
                <a:cxn ang="0">
                  <a:pos x="22" y="8"/>
                </a:cxn>
                <a:cxn ang="0">
                  <a:pos x="15" y="16"/>
                </a:cxn>
                <a:cxn ang="0">
                  <a:pos x="12" y="22"/>
                </a:cxn>
                <a:cxn ang="0">
                  <a:pos x="16" y="26"/>
                </a:cxn>
                <a:cxn ang="0">
                  <a:pos x="25" y="25"/>
                </a:cxn>
                <a:cxn ang="0">
                  <a:pos x="40" y="32"/>
                </a:cxn>
                <a:cxn ang="0">
                  <a:pos x="35" y="38"/>
                </a:cxn>
                <a:cxn ang="0">
                  <a:pos x="25" y="40"/>
                </a:cxn>
                <a:cxn ang="0">
                  <a:pos x="8" y="42"/>
                </a:cxn>
                <a:cxn ang="0">
                  <a:pos x="0" y="49"/>
                </a:cxn>
                <a:cxn ang="0">
                  <a:pos x="16" y="50"/>
                </a:cxn>
                <a:cxn ang="0">
                  <a:pos x="26" y="50"/>
                </a:cxn>
                <a:cxn ang="0">
                  <a:pos x="36" y="52"/>
                </a:cxn>
                <a:cxn ang="0">
                  <a:pos x="51" y="51"/>
                </a:cxn>
                <a:cxn ang="0">
                  <a:pos x="52" y="46"/>
                </a:cxn>
                <a:cxn ang="0">
                  <a:pos x="57" y="43"/>
                </a:cxn>
                <a:cxn ang="0">
                  <a:pos x="64" y="39"/>
                </a:cxn>
                <a:cxn ang="0">
                  <a:pos x="70" y="37"/>
                </a:cxn>
                <a:cxn ang="0">
                  <a:pos x="77" y="39"/>
                </a:cxn>
                <a:cxn ang="0">
                  <a:pos x="84" y="34"/>
                </a:cxn>
                <a:cxn ang="0">
                  <a:pos x="94" y="31"/>
                </a:cxn>
                <a:cxn ang="0">
                  <a:pos x="103" y="26"/>
                </a:cxn>
                <a:cxn ang="0">
                  <a:pos x="112" y="21"/>
                </a:cxn>
                <a:cxn ang="0">
                  <a:pos x="122" y="16"/>
                </a:cxn>
                <a:cxn ang="0">
                  <a:pos x="123" y="14"/>
                </a:cxn>
                <a:cxn ang="0">
                  <a:pos x="114" y="10"/>
                </a:cxn>
              </a:cxnLst>
              <a:rect l="0" t="0" r="r" b="b"/>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4" name="Freeform 55"/>
            <p:cNvSpPr/>
            <p:nvPr/>
          </p:nvSpPr>
          <p:spPr bwMode="auto">
            <a:xfrm>
              <a:off x="4962282" y="3117493"/>
              <a:ext cx="134877" cy="63034"/>
            </a:xfrm>
            <a:custGeom>
              <a:avLst/>
              <a:gdLst/>
              <a:ahLst/>
              <a:cxnLst>
                <a:cxn ang="0">
                  <a:pos x="31" y="27"/>
                </a:cxn>
                <a:cxn ang="0">
                  <a:pos x="39" y="33"/>
                </a:cxn>
                <a:cxn ang="0">
                  <a:pos x="40" y="34"/>
                </a:cxn>
                <a:cxn ang="0">
                  <a:pos x="51" y="32"/>
                </a:cxn>
                <a:cxn ang="0">
                  <a:pos x="61" y="33"/>
                </a:cxn>
                <a:cxn ang="0">
                  <a:pos x="60" y="30"/>
                </a:cxn>
                <a:cxn ang="0">
                  <a:pos x="68" y="33"/>
                </a:cxn>
                <a:cxn ang="0">
                  <a:pos x="77" y="33"/>
                </a:cxn>
                <a:cxn ang="0">
                  <a:pos x="73" y="28"/>
                </a:cxn>
                <a:cxn ang="0">
                  <a:pos x="75" y="24"/>
                </a:cxn>
                <a:cxn ang="0">
                  <a:pos x="68" y="21"/>
                </a:cxn>
                <a:cxn ang="0">
                  <a:pos x="65" y="14"/>
                </a:cxn>
                <a:cxn ang="0">
                  <a:pos x="61" y="12"/>
                </a:cxn>
                <a:cxn ang="0">
                  <a:pos x="49" y="14"/>
                </a:cxn>
                <a:cxn ang="0">
                  <a:pos x="42" y="10"/>
                </a:cxn>
                <a:cxn ang="0">
                  <a:pos x="35" y="6"/>
                </a:cxn>
                <a:cxn ang="0">
                  <a:pos x="18" y="4"/>
                </a:cxn>
                <a:cxn ang="0">
                  <a:pos x="4" y="0"/>
                </a:cxn>
                <a:cxn ang="0">
                  <a:pos x="0" y="2"/>
                </a:cxn>
                <a:cxn ang="0">
                  <a:pos x="18" y="12"/>
                </a:cxn>
                <a:cxn ang="0">
                  <a:pos x="22" y="23"/>
                </a:cxn>
                <a:cxn ang="0">
                  <a:pos x="19" y="27"/>
                </a:cxn>
                <a:cxn ang="0">
                  <a:pos x="31" y="27"/>
                </a:cxn>
              </a:cxnLst>
              <a:rect l="0" t="0" r="r" b="b"/>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5" name="Freeform 56"/>
            <p:cNvSpPr>
              <a:spLocks noEditPoints="1"/>
            </p:cNvSpPr>
            <p:nvPr/>
          </p:nvSpPr>
          <p:spPr bwMode="auto">
            <a:xfrm>
              <a:off x="4692528" y="3152011"/>
              <a:ext cx="367325" cy="151580"/>
            </a:xfrm>
            <a:custGeom>
              <a:avLst/>
              <a:gdLst/>
              <a:ahLst/>
              <a:cxnLst>
                <a:cxn ang="0">
                  <a:pos x="206" y="59"/>
                </a:cxn>
                <a:cxn ang="0">
                  <a:pos x="206" y="47"/>
                </a:cxn>
                <a:cxn ang="0">
                  <a:pos x="206" y="37"/>
                </a:cxn>
                <a:cxn ang="0">
                  <a:pos x="209" y="32"/>
                </a:cxn>
                <a:cxn ang="0">
                  <a:pos x="207" y="28"/>
                </a:cxn>
                <a:cxn ang="0">
                  <a:pos x="198" y="24"/>
                </a:cxn>
                <a:cxn ang="0">
                  <a:pos x="195" y="14"/>
                </a:cxn>
                <a:cxn ang="0">
                  <a:pos x="187" y="8"/>
                </a:cxn>
                <a:cxn ang="0">
                  <a:pos x="175" y="8"/>
                </a:cxn>
                <a:cxn ang="0">
                  <a:pos x="154" y="15"/>
                </a:cxn>
                <a:cxn ang="0">
                  <a:pos x="135" y="16"/>
                </a:cxn>
                <a:cxn ang="0">
                  <a:pos x="121" y="11"/>
                </a:cxn>
                <a:cxn ang="0">
                  <a:pos x="111" y="7"/>
                </a:cxn>
                <a:cxn ang="0">
                  <a:pos x="95" y="2"/>
                </a:cxn>
                <a:cxn ang="0">
                  <a:pos x="60" y="13"/>
                </a:cxn>
                <a:cxn ang="0">
                  <a:pos x="36" y="14"/>
                </a:cxn>
                <a:cxn ang="0">
                  <a:pos x="30" y="23"/>
                </a:cxn>
                <a:cxn ang="0">
                  <a:pos x="6" y="25"/>
                </a:cxn>
                <a:cxn ang="0">
                  <a:pos x="4" y="33"/>
                </a:cxn>
                <a:cxn ang="0">
                  <a:pos x="9" y="36"/>
                </a:cxn>
                <a:cxn ang="0">
                  <a:pos x="10" y="45"/>
                </a:cxn>
                <a:cxn ang="0">
                  <a:pos x="10" y="53"/>
                </a:cxn>
                <a:cxn ang="0">
                  <a:pos x="10" y="59"/>
                </a:cxn>
                <a:cxn ang="0">
                  <a:pos x="16" y="65"/>
                </a:cxn>
                <a:cxn ang="0">
                  <a:pos x="23" y="69"/>
                </a:cxn>
                <a:cxn ang="0">
                  <a:pos x="29" y="71"/>
                </a:cxn>
                <a:cxn ang="0">
                  <a:pos x="36" y="78"/>
                </a:cxn>
                <a:cxn ang="0">
                  <a:pos x="50" y="75"/>
                </a:cxn>
                <a:cxn ang="0">
                  <a:pos x="59" y="71"/>
                </a:cxn>
                <a:cxn ang="0">
                  <a:pos x="75" y="80"/>
                </a:cxn>
                <a:cxn ang="0">
                  <a:pos x="86" y="78"/>
                </a:cxn>
                <a:cxn ang="0">
                  <a:pos x="97" y="71"/>
                </a:cxn>
                <a:cxn ang="0">
                  <a:pos x="106" y="74"/>
                </a:cxn>
                <a:cxn ang="0">
                  <a:pos x="114" y="71"/>
                </a:cxn>
                <a:cxn ang="0">
                  <a:pos x="111" y="80"/>
                </a:cxn>
                <a:cxn ang="0">
                  <a:pos x="111" y="84"/>
                </a:cxn>
                <a:cxn ang="0">
                  <a:pos x="118" y="76"/>
                </a:cxn>
                <a:cxn ang="0">
                  <a:pos x="123" y="74"/>
                </a:cxn>
                <a:cxn ang="0">
                  <a:pos x="133" y="74"/>
                </a:cxn>
                <a:cxn ang="0">
                  <a:pos x="140" y="72"/>
                </a:cxn>
                <a:cxn ang="0">
                  <a:pos x="153" y="73"/>
                </a:cxn>
                <a:cxn ang="0">
                  <a:pos x="168" y="68"/>
                </a:cxn>
                <a:cxn ang="0">
                  <a:pos x="180" y="66"/>
                </a:cxn>
                <a:cxn ang="0">
                  <a:pos x="185" y="68"/>
                </a:cxn>
                <a:cxn ang="0">
                  <a:pos x="190" y="64"/>
                </a:cxn>
                <a:cxn ang="0">
                  <a:pos x="200" y="66"/>
                </a:cxn>
                <a:cxn ang="0">
                  <a:pos x="212" y="68"/>
                </a:cxn>
                <a:cxn ang="0">
                  <a:pos x="206" y="59"/>
                </a:cxn>
                <a:cxn ang="0">
                  <a:pos x="19" y="16"/>
                </a:cxn>
                <a:cxn ang="0">
                  <a:pos x="34" y="14"/>
                </a:cxn>
                <a:cxn ang="0">
                  <a:pos x="25" y="8"/>
                </a:cxn>
                <a:cxn ang="0">
                  <a:pos x="22" y="2"/>
                </a:cxn>
                <a:cxn ang="0">
                  <a:pos x="18" y="3"/>
                </a:cxn>
                <a:cxn ang="0">
                  <a:pos x="6" y="3"/>
                </a:cxn>
                <a:cxn ang="0">
                  <a:pos x="7" y="10"/>
                </a:cxn>
                <a:cxn ang="0">
                  <a:pos x="4" y="15"/>
                </a:cxn>
                <a:cxn ang="0">
                  <a:pos x="1" y="19"/>
                </a:cxn>
                <a:cxn ang="0">
                  <a:pos x="8" y="22"/>
                </a:cxn>
                <a:cxn ang="0">
                  <a:pos x="19" y="16"/>
                </a:cxn>
              </a:cxnLst>
              <a:rect l="0" t="0" r="r" b="b"/>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6" name="Freeform 57"/>
            <p:cNvSpPr/>
            <p:nvPr/>
          </p:nvSpPr>
          <p:spPr bwMode="auto">
            <a:xfrm>
              <a:off x="5715585" y="3305092"/>
              <a:ext cx="45915" cy="45024"/>
            </a:xfrm>
            <a:custGeom>
              <a:avLst/>
              <a:gdLst/>
              <a:ahLst/>
              <a:cxnLst>
                <a:cxn ang="0">
                  <a:pos x="12" y="0"/>
                </a:cxn>
                <a:cxn ang="0">
                  <a:pos x="0" y="8"/>
                </a:cxn>
                <a:cxn ang="0">
                  <a:pos x="1" y="11"/>
                </a:cxn>
                <a:cxn ang="0">
                  <a:pos x="8" y="18"/>
                </a:cxn>
                <a:cxn ang="0">
                  <a:pos x="9" y="25"/>
                </a:cxn>
                <a:cxn ang="0">
                  <a:pos x="14" y="25"/>
                </a:cxn>
                <a:cxn ang="0">
                  <a:pos x="25" y="11"/>
                </a:cxn>
                <a:cxn ang="0">
                  <a:pos x="12" y="0"/>
                </a:cxn>
              </a:cxnLst>
              <a:rect l="0" t="0" r="r" b="b"/>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7" name="Freeform 58"/>
            <p:cNvSpPr/>
            <p:nvPr/>
          </p:nvSpPr>
          <p:spPr bwMode="auto">
            <a:xfrm>
              <a:off x="6595155" y="3135502"/>
              <a:ext cx="133442" cy="133571"/>
            </a:xfrm>
            <a:custGeom>
              <a:avLst/>
              <a:gdLst/>
              <a:ahLst/>
              <a:cxnLst>
                <a:cxn ang="0">
                  <a:pos x="74" y="4"/>
                </a:cxn>
                <a:cxn ang="0">
                  <a:pos x="65" y="0"/>
                </a:cxn>
                <a:cxn ang="0">
                  <a:pos x="58" y="9"/>
                </a:cxn>
                <a:cxn ang="0">
                  <a:pos x="50" y="15"/>
                </a:cxn>
                <a:cxn ang="0">
                  <a:pos x="46" y="19"/>
                </a:cxn>
                <a:cxn ang="0">
                  <a:pos x="38" y="21"/>
                </a:cxn>
                <a:cxn ang="0">
                  <a:pos x="31" y="18"/>
                </a:cxn>
                <a:cxn ang="0">
                  <a:pos x="24" y="26"/>
                </a:cxn>
                <a:cxn ang="0">
                  <a:pos x="3" y="38"/>
                </a:cxn>
                <a:cxn ang="0">
                  <a:pos x="0" y="43"/>
                </a:cxn>
                <a:cxn ang="0">
                  <a:pos x="13" y="49"/>
                </a:cxn>
                <a:cxn ang="0">
                  <a:pos x="6" y="62"/>
                </a:cxn>
                <a:cxn ang="0">
                  <a:pos x="8" y="68"/>
                </a:cxn>
                <a:cxn ang="0">
                  <a:pos x="14" y="71"/>
                </a:cxn>
                <a:cxn ang="0">
                  <a:pos x="22" y="70"/>
                </a:cxn>
                <a:cxn ang="0">
                  <a:pos x="25" y="71"/>
                </a:cxn>
                <a:cxn ang="0">
                  <a:pos x="31" y="66"/>
                </a:cxn>
                <a:cxn ang="0">
                  <a:pos x="42" y="64"/>
                </a:cxn>
                <a:cxn ang="0">
                  <a:pos x="48" y="62"/>
                </a:cxn>
                <a:cxn ang="0">
                  <a:pos x="38" y="52"/>
                </a:cxn>
                <a:cxn ang="0">
                  <a:pos x="41" y="42"/>
                </a:cxn>
                <a:cxn ang="0">
                  <a:pos x="61" y="30"/>
                </a:cxn>
                <a:cxn ang="0">
                  <a:pos x="65" y="17"/>
                </a:cxn>
                <a:cxn ang="0">
                  <a:pos x="77" y="4"/>
                </a:cxn>
                <a:cxn ang="0">
                  <a:pos x="74" y="4"/>
                </a:cxn>
              </a:cxnLst>
              <a:rect l="0" t="0" r="r" b="b"/>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8" name="Freeform 59"/>
            <p:cNvSpPr/>
            <p:nvPr/>
          </p:nvSpPr>
          <p:spPr bwMode="auto">
            <a:xfrm>
              <a:off x="5755761" y="3434159"/>
              <a:ext cx="150661" cy="90047"/>
            </a:xfrm>
            <a:custGeom>
              <a:avLst/>
              <a:gdLst/>
              <a:ahLst/>
              <a:cxnLst>
                <a:cxn ang="0">
                  <a:pos x="85" y="32"/>
                </a:cxn>
                <a:cxn ang="0">
                  <a:pos x="83" y="32"/>
                </a:cxn>
                <a:cxn ang="0">
                  <a:pos x="68" y="29"/>
                </a:cxn>
                <a:cxn ang="0">
                  <a:pos x="46" y="20"/>
                </a:cxn>
                <a:cxn ang="0">
                  <a:pos x="23" y="3"/>
                </a:cxn>
                <a:cxn ang="0">
                  <a:pos x="14" y="2"/>
                </a:cxn>
                <a:cxn ang="0">
                  <a:pos x="7" y="4"/>
                </a:cxn>
                <a:cxn ang="0">
                  <a:pos x="2" y="10"/>
                </a:cxn>
                <a:cxn ang="0">
                  <a:pos x="0" y="19"/>
                </a:cxn>
                <a:cxn ang="0">
                  <a:pos x="6" y="23"/>
                </a:cxn>
                <a:cxn ang="0">
                  <a:pos x="15" y="27"/>
                </a:cxn>
                <a:cxn ang="0">
                  <a:pos x="23" y="32"/>
                </a:cxn>
                <a:cxn ang="0">
                  <a:pos x="33" y="37"/>
                </a:cxn>
                <a:cxn ang="0">
                  <a:pos x="43" y="35"/>
                </a:cxn>
                <a:cxn ang="0">
                  <a:pos x="50" y="42"/>
                </a:cxn>
                <a:cxn ang="0">
                  <a:pos x="64" y="47"/>
                </a:cxn>
                <a:cxn ang="0">
                  <a:pos x="84" y="46"/>
                </a:cxn>
                <a:cxn ang="0">
                  <a:pos x="84" y="34"/>
                </a:cxn>
                <a:cxn ang="0">
                  <a:pos x="85" y="32"/>
                </a:cxn>
              </a:cxnLst>
              <a:rect l="0" t="0" r="r" b="b"/>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9" name="Freeform 60"/>
            <p:cNvSpPr/>
            <p:nvPr/>
          </p:nvSpPr>
          <p:spPr bwMode="auto">
            <a:xfrm>
              <a:off x="5973860" y="3474680"/>
              <a:ext cx="165010" cy="385704"/>
            </a:xfrm>
            <a:custGeom>
              <a:avLst/>
              <a:gdLst/>
              <a:ahLst/>
              <a:cxnLst>
                <a:cxn ang="0">
                  <a:pos x="78" y="193"/>
                </a:cxn>
                <a:cxn ang="0">
                  <a:pos x="74" y="185"/>
                </a:cxn>
                <a:cxn ang="0">
                  <a:pos x="70" y="171"/>
                </a:cxn>
                <a:cxn ang="0">
                  <a:pos x="66" y="159"/>
                </a:cxn>
                <a:cxn ang="0">
                  <a:pos x="67" y="151"/>
                </a:cxn>
                <a:cxn ang="0">
                  <a:pos x="68" y="146"/>
                </a:cxn>
                <a:cxn ang="0">
                  <a:pos x="66" y="138"/>
                </a:cxn>
                <a:cxn ang="0">
                  <a:pos x="57" y="128"/>
                </a:cxn>
                <a:cxn ang="0">
                  <a:pos x="59" y="110"/>
                </a:cxn>
                <a:cxn ang="0">
                  <a:pos x="66" y="106"/>
                </a:cxn>
                <a:cxn ang="0">
                  <a:pos x="74" y="104"/>
                </a:cxn>
                <a:cxn ang="0">
                  <a:pos x="84" y="98"/>
                </a:cxn>
                <a:cxn ang="0">
                  <a:pos x="90" y="93"/>
                </a:cxn>
                <a:cxn ang="0">
                  <a:pos x="96" y="84"/>
                </a:cxn>
                <a:cxn ang="0">
                  <a:pos x="96" y="84"/>
                </a:cxn>
                <a:cxn ang="0">
                  <a:pos x="91" y="85"/>
                </a:cxn>
                <a:cxn ang="0">
                  <a:pos x="84" y="81"/>
                </a:cxn>
                <a:cxn ang="0">
                  <a:pos x="78" y="78"/>
                </a:cxn>
                <a:cxn ang="0">
                  <a:pos x="78" y="71"/>
                </a:cxn>
                <a:cxn ang="0">
                  <a:pos x="74" y="66"/>
                </a:cxn>
                <a:cxn ang="0">
                  <a:pos x="70" y="56"/>
                </a:cxn>
                <a:cxn ang="0">
                  <a:pos x="60" y="54"/>
                </a:cxn>
                <a:cxn ang="0">
                  <a:pos x="58" y="49"/>
                </a:cxn>
                <a:cxn ang="0">
                  <a:pos x="67" y="33"/>
                </a:cxn>
                <a:cxn ang="0">
                  <a:pos x="70" y="17"/>
                </a:cxn>
                <a:cxn ang="0">
                  <a:pos x="65" y="11"/>
                </a:cxn>
                <a:cxn ang="0">
                  <a:pos x="63" y="5"/>
                </a:cxn>
                <a:cxn ang="0">
                  <a:pos x="55" y="2"/>
                </a:cxn>
                <a:cxn ang="0">
                  <a:pos x="53" y="3"/>
                </a:cxn>
                <a:cxn ang="0">
                  <a:pos x="54" y="3"/>
                </a:cxn>
                <a:cxn ang="0">
                  <a:pos x="51" y="8"/>
                </a:cxn>
                <a:cxn ang="0">
                  <a:pos x="52" y="16"/>
                </a:cxn>
                <a:cxn ang="0">
                  <a:pos x="47" y="16"/>
                </a:cxn>
                <a:cxn ang="0">
                  <a:pos x="38" y="20"/>
                </a:cxn>
                <a:cxn ang="0">
                  <a:pos x="30" y="28"/>
                </a:cxn>
                <a:cxn ang="0">
                  <a:pos x="27" y="42"/>
                </a:cxn>
                <a:cxn ang="0">
                  <a:pos x="23" y="56"/>
                </a:cxn>
                <a:cxn ang="0">
                  <a:pos x="14" y="56"/>
                </a:cxn>
                <a:cxn ang="0">
                  <a:pos x="12" y="67"/>
                </a:cxn>
                <a:cxn ang="0">
                  <a:pos x="9" y="79"/>
                </a:cxn>
                <a:cxn ang="0">
                  <a:pos x="4" y="87"/>
                </a:cxn>
                <a:cxn ang="0">
                  <a:pos x="0" y="91"/>
                </a:cxn>
                <a:cxn ang="0">
                  <a:pos x="10" y="102"/>
                </a:cxn>
                <a:cxn ang="0">
                  <a:pos x="23" y="125"/>
                </a:cxn>
                <a:cxn ang="0">
                  <a:pos x="22" y="143"/>
                </a:cxn>
                <a:cxn ang="0">
                  <a:pos x="26" y="149"/>
                </a:cxn>
                <a:cxn ang="0">
                  <a:pos x="37" y="148"/>
                </a:cxn>
                <a:cxn ang="0">
                  <a:pos x="47" y="136"/>
                </a:cxn>
                <a:cxn ang="0">
                  <a:pos x="53" y="141"/>
                </a:cxn>
                <a:cxn ang="0">
                  <a:pos x="57" y="153"/>
                </a:cxn>
                <a:cxn ang="0">
                  <a:pos x="63" y="178"/>
                </a:cxn>
                <a:cxn ang="0">
                  <a:pos x="67" y="195"/>
                </a:cxn>
                <a:cxn ang="0">
                  <a:pos x="69" y="209"/>
                </a:cxn>
                <a:cxn ang="0">
                  <a:pos x="68" y="212"/>
                </a:cxn>
                <a:cxn ang="0">
                  <a:pos x="78" y="193"/>
                </a:cxn>
              </a:cxnLst>
              <a:rect l="0" t="0" r="r" b="b"/>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0" name="Freeform 61"/>
            <p:cNvSpPr/>
            <p:nvPr/>
          </p:nvSpPr>
          <p:spPr bwMode="auto">
            <a:xfrm>
              <a:off x="5916466" y="3480683"/>
              <a:ext cx="58830" cy="37521"/>
            </a:xfrm>
            <a:custGeom>
              <a:avLst/>
              <a:gdLst/>
              <a:ahLst/>
              <a:cxnLst>
                <a:cxn ang="0">
                  <a:pos x="33" y="7"/>
                </a:cxn>
                <a:cxn ang="0">
                  <a:pos x="20" y="3"/>
                </a:cxn>
                <a:cxn ang="0">
                  <a:pos x="11" y="2"/>
                </a:cxn>
                <a:cxn ang="0">
                  <a:pos x="3" y="9"/>
                </a:cxn>
                <a:cxn ang="0">
                  <a:pos x="0" y="14"/>
                </a:cxn>
                <a:cxn ang="0">
                  <a:pos x="3" y="16"/>
                </a:cxn>
                <a:cxn ang="0">
                  <a:pos x="11" y="18"/>
                </a:cxn>
                <a:cxn ang="0">
                  <a:pos x="21" y="19"/>
                </a:cxn>
                <a:cxn ang="0">
                  <a:pos x="32" y="17"/>
                </a:cxn>
                <a:cxn ang="0">
                  <a:pos x="31" y="8"/>
                </a:cxn>
                <a:cxn ang="0">
                  <a:pos x="33" y="7"/>
                </a:cxn>
              </a:cxnLst>
              <a:rect l="0" t="0" r="r" b="b"/>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1" name="Freeform 62"/>
            <p:cNvSpPr/>
            <p:nvPr/>
          </p:nvSpPr>
          <p:spPr bwMode="auto">
            <a:xfrm>
              <a:off x="6160392" y="3587240"/>
              <a:ext cx="144922" cy="313665"/>
            </a:xfrm>
            <a:custGeom>
              <a:avLst/>
              <a:gdLst/>
              <a:ahLst/>
              <a:cxnLst>
                <a:cxn ang="0">
                  <a:pos x="62" y="22"/>
                </a:cxn>
                <a:cxn ang="0">
                  <a:pos x="51" y="13"/>
                </a:cxn>
                <a:cxn ang="0">
                  <a:pos x="48" y="7"/>
                </a:cxn>
                <a:cxn ang="0">
                  <a:pos x="38" y="2"/>
                </a:cxn>
                <a:cxn ang="0">
                  <a:pos x="29" y="7"/>
                </a:cxn>
                <a:cxn ang="0">
                  <a:pos x="22" y="9"/>
                </a:cxn>
                <a:cxn ang="0">
                  <a:pos x="12" y="9"/>
                </a:cxn>
                <a:cxn ang="0">
                  <a:pos x="4" y="10"/>
                </a:cxn>
                <a:cxn ang="0">
                  <a:pos x="0" y="12"/>
                </a:cxn>
                <a:cxn ang="0">
                  <a:pos x="5" y="18"/>
                </a:cxn>
                <a:cxn ang="0">
                  <a:pos x="10" y="27"/>
                </a:cxn>
                <a:cxn ang="0">
                  <a:pos x="20" y="32"/>
                </a:cxn>
                <a:cxn ang="0">
                  <a:pos x="27" y="34"/>
                </a:cxn>
                <a:cxn ang="0">
                  <a:pos x="31" y="42"/>
                </a:cxn>
                <a:cxn ang="0">
                  <a:pos x="22" y="47"/>
                </a:cxn>
                <a:cxn ang="0">
                  <a:pos x="35" y="58"/>
                </a:cxn>
                <a:cxn ang="0">
                  <a:pos x="40" y="68"/>
                </a:cxn>
                <a:cxn ang="0">
                  <a:pos x="50" y="80"/>
                </a:cxn>
                <a:cxn ang="0">
                  <a:pos x="59" y="89"/>
                </a:cxn>
                <a:cxn ang="0">
                  <a:pos x="61" y="100"/>
                </a:cxn>
                <a:cxn ang="0">
                  <a:pos x="65" y="119"/>
                </a:cxn>
                <a:cxn ang="0">
                  <a:pos x="57" y="132"/>
                </a:cxn>
                <a:cxn ang="0">
                  <a:pos x="47" y="138"/>
                </a:cxn>
                <a:cxn ang="0">
                  <a:pos x="47" y="148"/>
                </a:cxn>
                <a:cxn ang="0">
                  <a:pos x="34" y="148"/>
                </a:cxn>
                <a:cxn ang="0">
                  <a:pos x="27" y="153"/>
                </a:cxn>
                <a:cxn ang="0">
                  <a:pos x="32" y="157"/>
                </a:cxn>
                <a:cxn ang="0">
                  <a:pos x="29" y="167"/>
                </a:cxn>
                <a:cxn ang="0">
                  <a:pos x="34" y="172"/>
                </a:cxn>
                <a:cxn ang="0">
                  <a:pos x="45" y="164"/>
                </a:cxn>
                <a:cxn ang="0">
                  <a:pos x="47" y="159"/>
                </a:cxn>
                <a:cxn ang="0">
                  <a:pos x="50" y="153"/>
                </a:cxn>
                <a:cxn ang="0">
                  <a:pos x="57" y="152"/>
                </a:cxn>
                <a:cxn ang="0">
                  <a:pos x="73" y="145"/>
                </a:cxn>
                <a:cxn ang="0">
                  <a:pos x="81" y="130"/>
                </a:cxn>
                <a:cxn ang="0">
                  <a:pos x="79" y="104"/>
                </a:cxn>
                <a:cxn ang="0">
                  <a:pos x="68" y="86"/>
                </a:cxn>
                <a:cxn ang="0">
                  <a:pos x="50" y="71"/>
                </a:cxn>
                <a:cxn ang="0">
                  <a:pos x="45" y="62"/>
                </a:cxn>
                <a:cxn ang="0">
                  <a:pos x="42" y="47"/>
                </a:cxn>
                <a:cxn ang="0">
                  <a:pos x="50" y="37"/>
                </a:cxn>
                <a:cxn ang="0">
                  <a:pos x="54" y="30"/>
                </a:cxn>
                <a:cxn ang="0">
                  <a:pos x="63" y="24"/>
                </a:cxn>
                <a:cxn ang="0">
                  <a:pos x="64" y="24"/>
                </a:cxn>
                <a:cxn ang="0">
                  <a:pos x="62" y="22"/>
                </a:cxn>
              </a:cxnLst>
              <a:rect l="0" t="0" r="r" b="b"/>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2" name="Freeform 63"/>
            <p:cNvSpPr/>
            <p:nvPr/>
          </p:nvSpPr>
          <p:spPr bwMode="auto">
            <a:xfrm>
              <a:off x="6160392" y="3774837"/>
              <a:ext cx="119094" cy="88547"/>
            </a:xfrm>
            <a:custGeom>
              <a:avLst/>
              <a:gdLst/>
              <a:ahLst/>
              <a:cxnLst>
                <a:cxn ang="0">
                  <a:pos x="34" y="44"/>
                </a:cxn>
                <a:cxn ang="0">
                  <a:pos x="47" y="44"/>
                </a:cxn>
                <a:cxn ang="0">
                  <a:pos x="47" y="34"/>
                </a:cxn>
                <a:cxn ang="0">
                  <a:pos x="57" y="28"/>
                </a:cxn>
                <a:cxn ang="0">
                  <a:pos x="65" y="15"/>
                </a:cxn>
                <a:cxn ang="0">
                  <a:pos x="61" y="1"/>
                </a:cxn>
                <a:cxn ang="0">
                  <a:pos x="53" y="2"/>
                </a:cxn>
                <a:cxn ang="0">
                  <a:pos x="45" y="5"/>
                </a:cxn>
                <a:cxn ang="0">
                  <a:pos x="42" y="8"/>
                </a:cxn>
                <a:cxn ang="0">
                  <a:pos x="35" y="3"/>
                </a:cxn>
                <a:cxn ang="0">
                  <a:pos x="20" y="3"/>
                </a:cxn>
                <a:cxn ang="0">
                  <a:pos x="4" y="10"/>
                </a:cxn>
                <a:cxn ang="0">
                  <a:pos x="5" y="21"/>
                </a:cxn>
                <a:cxn ang="0">
                  <a:pos x="6" y="29"/>
                </a:cxn>
                <a:cxn ang="0">
                  <a:pos x="6" y="30"/>
                </a:cxn>
                <a:cxn ang="0">
                  <a:pos x="9" y="40"/>
                </a:cxn>
                <a:cxn ang="0">
                  <a:pos x="16" y="41"/>
                </a:cxn>
                <a:cxn ang="0">
                  <a:pos x="17" y="47"/>
                </a:cxn>
                <a:cxn ang="0">
                  <a:pos x="26" y="48"/>
                </a:cxn>
                <a:cxn ang="0">
                  <a:pos x="27" y="49"/>
                </a:cxn>
                <a:cxn ang="0">
                  <a:pos x="34" y="44"/>
                </a:cxn>
              </a:cxnLst>
              <a:rect l="0" t="0" r="r" b="b"/>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3" name="Freeform 64"/>
            <p:cNvSpPr/>
            <p:nvPr/>
          </p:nvSpPr>
          <p:spPr bwMode="auto">
            <a:xfrm>
              <a:off x="6121650" y="3606750"/>
              <a:ext cx="144922" cy="184597"/>
            </a:xfrm>
            <a:custGeom>
              <a:avLst/>
              <a:gdLst/>
              <a:ahLst/>
              <a:cxnLst>
                <a:cxn ang="0">
                  <a:pos x="57" y="47"/>
                </a:cxn>
                <a:cxn ang="0">
                  <a:pos x="44" y="36"/>
                </a:cxn>
                <a:cxn ang="0">
                  <a:pos x="53" y="31"/>
                </a:cxn>
                <a:cxn ang="0">
                  <a:pos x="49" y="23"/>
                </a:cxn>
                <a:cxn ang="0">
                  <a:pos x="42" y="21"/>
                </a:cxn>
                <a:cxn ang="0">
                  <a:pos x="32" y="16"/>
                </a:cxn>
                <a:cxn ang="0">
                  <a:pos x="27" y="7"/>
                </a:cxn>
                <a:cxn ang="0">
                  <a:pos x="22" y="1"/>
                </a:cxn>
                <a:cxn ang="0">
                  <a:pos x="18" y="1"/>
                </a:cxn>
                <a:cxn ang="0">
                  <a:pos x="16" y="7"/>
                </a:cxn>
                <a:cxn ang="0">
                  <a:pos x="16" y="16"/>
                </a:cxn>
                <a:cxn ang="0">
                  <a:pos x="10" y="11"/>
                </a:cxn>
                <a:cxn ang="0">
                  <a:pos x="4" y="20"/>
                </a:cxn>
                <a:cxn ang="0">
                  <a:pos x="0" y="23"/>
                </a:cxn>
                <a:cxn ang="0">
                  <a:pos x="2" y="25"/>
                </a:cxn>
                <a:cxn ang="0">
                  <a:pos x="3" y="34"/>
                </a:cxn>
                <a:cxn ang="0">
                  <a:pos x="11" y="37"/>
                </a:cxn>
                <a:cxn ang="0">
                  <a:pos x="10" y="49"/>
                </a:cxn>
                <a:cxn ang="0">
                  <a:pos x="7" y="58"/>
                </a:cxn>
                <a:cxn ang="0">
                  <a:pos x="17" y="54"/>
                </a:cxn>
                <a:cxn ang="0">
                  <a:pos x="26" y="53"/>
                </a:cxn>
                <a:cxn ang="0">
                  <a:pos x="33" y="51"/>
                </a:cxn>
                <a:cxn ang="0">
                  <a:pos x="43" y="51"/>
                </a:cxn>
                <a:cxn ang="0">
                  <a:pos x="52" y="59"/>
                </a:cxn>
                <a:cxn ang="0">
                  <a:pos x="52" y="73"/>
                </a:cxn>
                <a:cxn ang="0">
                  <a:pos x="60" y="85"/>
                </a:cxn>
                <a:cxn ang="0">
                  <a:pos x="59" y="97"/>
                </a:cxn>
                <a:cxn ang="0">
                  <a:pos x="64" y="101"/>
                </a:cxn>
                <a:cxn ang="0">
                  <a:pos x="67" y="98"/>
                </a:cxn>
                <a:cxn ang="0">
                  <a:pos x="75" y="95"/>
                </a:cxn>
                <a:cxn ang="0">
                  <a:pos x="83" y="94"/>
                </a:cxn>
                <a:cxn ang="0">
                  <a:pos x="83" y="89"/>
                </a:cxn>
                <a:cxn ang="0">
                  <a:pos x="81" y="78"/>
                </a:cxn>
                <a:cxn ang="0">
                  <a:pos x="72" y="69"/>
                </a:cxn>
                <a:cxn ang="0">
                  <a:pos x="62" y="57"/>
                </a:cxn>
                <a:cxn ang="0">
                  <a:pos x="57" y="47"/>
                </a:cxn>
              </a:cxnLst>
              <a:rect l="0" t="0" r="r" b="b"/>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4" name="Freeform 65"/>
            <p:cNvSpPr/>
            <p:nvPr/>
          </p:nvSpPr>
          <p:spPr bwMode="auto">
            <a:xfrm>
              <a:off x="6071430" y="3648771"/>
              <a:ext cx="159270" cy="310663"/>
            </a:xfrm>
            <a:custGeom>
              <a:avLst/>
              <a:gdLst/>
              <a:ahLst/>
              <a:cxnLst>
                <a:cxn ang="0">
                  <a:pos x="56" y="91"/>
                </a:cxn>
                <a:cxn ang="0">
                  <a:pos x="55" y="80"/>
                </a:cxn>
                <a:cxn ang="0">
                  <a:pos x="71" y="73"/>
                </a:cxn>
                <a:cxn ang="0">
                  <a:pos x="86" y="73"/>
                </a:cxn>
                <a:cxn ang="0">
                  <a:pos x="88" y="74"/>
                </a:cxn>
                <a:cxn ang="0">
                  <a:pos x="89" y="62"/>
                </a:cxn>
                <a:cxn ang="0">
                  <a:pos x="81" y="50"/>
                </a:cxn>
                <a:cxn ang="0">
                  <a:pos x="81" y="36"/>
                </a:cxn>
                <a:cxn ang="0">
                  <a:pos x="72" y="28"/>
                </a:cxn>
                <a:cxn ang="0">
                  <a:pos x="62" y="28"/>
                </a:cxn>
                <a:cxn ang="0">
                  <a:pos x="55" y="30"/>
                </a:cxn>
                <a:cxn ang="0">
                  <a:pos x="46" y="31"/>
                </a:cxn>
                <a:cxn ang="0">
                  <a:pos x="36" y="35"/>
                </a:cxn>
                <a:cxn ang="0">
                  <a:pos x="39" y="26"/>
                </a:cxn>
                <a:cxn ang="0">
                  <a:pos x="40" y="14"/>
                </a:cxn>
                <a:cxn ang="0">
                  <a:pos x="32" y="11"/>
                </a:cxn>
                <a:cxn ang="0">
                  <a:pos x="31" y="2"/>
                </a:cxn>
                <a:cxn ang="0">
                  <a:pos x="29" y="0"/>
                </a:cxn>
                <a:cxn ang="0">
                  <a:pos x="27" y="2"/>
                </a:cxn>
                <a:cxn ang="0">
                  <a:pos x="17" y="8"/>
                </a:cxn>
                <a:cxn ang="0">
                  <a:pos x="9" y="10"/>
                </a:cxn>
                <a:cxn ang="0">
                  <a:pos x="2" y="14"/>
                </a:cxn>
                <a:cxn ang="0">
                  <a:pos x="0" y="32"/>
                </a:cxn>
                <a:cxn ang="0">
                  <a:pos x="9" y="42"/>
                </a:cxn>
                <a:cxn ang="0">
                  <a:pos x="11" y="50"/>
                </a:cxn>
                <a:cxn ang="0">
                  <a:pos x="10" y="55"/>
                </a:cxn>
                <a:cxn ang="0">
                  <a:pos x="9" y="63"/>
                </a:cxn>
                <a:cxn ang="0">
                  <a:pos x="13" y="75"/>
                </a:cxn>
                <a:cxn ang="0">
                  <a:pos x="17" y="89"/>
                </a:cxn>
                <a:cxn ang="0">
                  <a:pos x="21" y="97"/>
                </a:cxn>
                <a:cxn ang="0">
                  <a:pos x="11" y="116"/>
                </a:cxn>
                <a:cxn ang="0">
                  <a:pos x="8" y="132"/>
                </a:cxn>
                <a:cxn ang="0">
                  <a:pos x="9" y="142"/>
                </a:cxn>
                <a:cxn ang="0">
                  <a:pos x="23" y="157"/>
                </a:cxn>
                <a:cxn ang="0">
                  <a:pos x="27" y="162"/>
                </a:cxn>
                <a:cxn ang="0">
                  <a:pos x="33" y="163"/>
                </a:cxn>
                <a:cxn ang="0">
                  <a:pos x="39" y="170"/>
                </a:cxn>
                <a:cxn ang="0">
                  <a:pos x="48" y="171"/>
                </a:cxn>
                <a:cxn ang="0">
                  <a:pos x="51" y="166"/>
                </a:cxn>
                <a:cxn ang="0">
                  <a:pos x="38" y="159"/>
                </a:cxn>
                <a:cxn ang="0">
                  <a:pos x="30" y="146"/>
                </a:cxn>
                <a:cxn ang="0">
                  <a:pos x="26" y="135"/>
                </a:cxn>
                <a:cxn ang="0">
                  <a:pos x="19" y="130"/>
                </a:cxn>
                <a:cxn ang="0">
                  <a:pos x="20" y="112"/>
                </a:cxn>
                <a:cxn ang="0">
                  <a:pos x="27" y="89"/>
                </a:cxn>
                <a:cxn ang="0">
                  <a:pos x="36" y="86"/>
                </a:cxn>
                <a:cxn ang="0">
                  <a:pos x="45" y="93"/>
                </a:cxn>
                <a:cxn ang="0">
                  <a:pos x="57" y="99"/>
                </a:cxn>
                <a:cxn ang="0">
                  <a:pos x="57" y="100"/>
                </a:cxn>
                <a:cxn ang="0">
                  <a:pos x="57" y="99"/>
                </a:cxn>
                <a:cxn ang="0">
                  <a:pos x="56" y="91"/>
                </a:cxn>
              </a:cxnLst>
              <a:rect l="0" t="0" r="r" b="b"/>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5" name="Freeform 66"/>
            <p:cNvSpPr/>
            <p:nvPr/>
          </p:nvSpPr>
          <p:spPr bwMode="auto">
            <a:xfrm>
              <a:off x="4470125" y="2812833"/>
              <a:ext cx="187967" cy="160585"/>
            </a:xfrm>
            <a:custGeom>
              <a:avLst/>
              <a:gdLst/>
              <a:ahLst/>
              <a:cxnLst>
                <a:cxn ang="0">
                  <a:pos x="2" y="19"/>
                </a:cxn>
                <a:cxn ang="0">
                  <a:pos x="2" y="31"/>
                </a:cxn>
                <a:cxn ang="0">
                  <a:pos x="3" y="36"/>
                </a:cxn>
                <a:cxn ang="0">
                  <a:pos x="5" y="41"/>
                </a:cxn>
                <a:cxn ang="0">
                  <a:pos x="7" y="47"/>
                </a:cxn>
                <a:cxn ang="0">
                  <a:pos x="10" y="56"/>
                </a:cxn>
                <a:cxn ang="0">
                  <a:pos x="10" y="61"/>
                </a:cxn>
                <a:cxn ang="0">
                  <a:pos x="16" y="65"/>
                </a:cxn>
                <a:cxn ang="0">
                  <a:pos x="24" y="70"/>
                </a:cxn>
                <a:cxn ang="0">
                  <a:pos x="30" y="73"/>
                </a:cxn>
                <a:cxn ang="0">
                  <a:pos x="36" y="72"/>
                </a:cxn>
                <a:cxn ang="0">
                  <a:pos x="39" y="76"/>
                </a:cxn>
                <a:cxn ang="0">
                  <a:pos x="47" y="78"/>
                </a:cxn>
                <a:cxn ang="0">
                  <a:pos x="52" y="84"/>
                </a:cxn>
                <a:cxn ang="0">
                  <a:pos x="59" y="83"/>
                </a:cxn>
                <a:cxn ang="0">
                  <a:pos x="68" y="85"/>
                </a:cxn>
                <a:cxn ang="0">
                  <a:pos x="77" y="85"/>
                </a:cxn>
                <a:cxn ang="0">
                  <a:pos x="86" y="88"/>
                </a:cxn>
                <a:cxn ang="0">
                  <a:pos x="93" y="89"/>
                </a:cxn>
                <a:cxn ang="0">
                  <a:pos x="93" y="82"/>
                </a:cxn>
                <a:cxn ang="0">
                  <a:pos x="103" y="71"/>
                </a:cxn>
                <a:cxn ang="0">
                  <a:pos x="108" y="67"/>
                </a:cxn>
                <a:cxn ang="0">
                  <a:pos x="104" y="56"/>
                </a:cxn>
                <a:cxn ang="0">
                  <a:pos x="103" y="46"/>
                </a:cxn>
                <a:cxn ang="0">
                  <a:pos x="99" y="40"/>
                </a:cxn>
                <a:cxn ang="0">
                  <a:pos x="106" y="35"/>
                </a:cxn>
                <a:cxn ang="0">
                  <a:pos x="105" y="25"/>
                </a:cxn>
                <a:cxn ang="0">
                  <a:pos x="103" y="16"/>
                </a:cxn>
                <a:cxn ang="0">
                  <a:pos x="95" y="10"/>
                </a:cxn>
                <a:cxn ang="0">
                  <a:pos x="94" y="9"/>
                </a:cxn>
                <a:cxn ang="0">
                  <a:pos x="65" y="8"/>
                </a:cxn>
                <a:cxn ang="0">
                  <a:pos x="59" y="6"/>
                </a:cxn>
                <a:cxn ang="0">
                  <a:pos x="53" y="9"/>
                </a:cxn>
                <a:cxn ang="0">
                  <a:pos x="48" y="2"/>
                </a:cxn>
                <a:cxn ang="0">
                  <a:pos x="23" y="9"/>
                </a:cxn>
                <a:cxn ang="0">
                  <a:pos x="6" y="15"/>
                </a:cxn>
                <a:cxn ang="0">
                  <a:pos x="2" y="18"/>
                </a:cxn>
                <a:cxn ang="0">
                  <a:pos x="2" y="19"/>
                </a:cxn>
              </a:cxnLst>
              <a:rect l="0" t="0" r="r" b="b"/>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6" name="Freeform 67"/>
            <p:cNvSpPr/>
            <p:nvPr/>
          </p:nvSpPr>
          <p:spPr bwMode="auto">
            <a:xfrm>
              <a:off x="4497387" y="3073970"/>
              <a:ext cx="71743" cy="70538"/>
            </a:xfrm>
            <a:custGeom>
              <a:avLst/>
              <a:gdLst/>
              <a:ahLst/>
              <a:cxnLst>
                <a:cxn ang="0">
                  <a:pos x="31" y="35"/>
                </a:cxn>
                <a:cxn ang="0">
                  <a:pos x="39" y="23"/>
                </a:cxn>
                <a:cxn ang="0">
                  <a:pos x="40" y="8"/>
                </a:cxn>
                <a:cxn ang="0">
                  <a:pos x="30" y="2"/>
                </a:cxn>
                <a:cxn ang="0">
                  <a:pos x="13" y="1"/>
                </a:cxn>
                <a:cxn ang="0">
                  <a:pos x="6" y="2"/>
                </a:cxn>
                <a:cxn ang="0">
                  <a:pos x="1" y="5"/>
                </a:cxn>
                <a:cxn ang="0">
                  <a:pos x="6" y="13"/>
                </a:cxn>
                <a:cxn ang="0">
                  <a:pos x="15" y="24"/>
                </a:cxn>
                <a:cxn ang="0">
                  <a:pos x="24" y="34"/>
                </a:cxn>
                <a:cxn ang="0">
                  <a:pos x="30" y="39"/>
                </a:cxn>
                <a:cxn ang="0">
                  <a:pos x="31" y="35"/>
                </a:cxn>
              </a:cxnLst>
              <a:rect l="0" t="0" r="r" b="b"/>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7" name="Freeform 68"/>
            <p:cNvSpPr/>
            <p:nvPr/>
          </p:nvSpPr>
          <p:spPr bwMode="auto">
            <a:xfrm>
              <a:off x="4462950" y="3042453"/>
              <a:ext cx="103310" cy="93049"/>
            </a:xfrm>
            <a:custGeom>
              <a:avLst/>
              <a:gdLst/>
              <a:ahLst/>
              <a:cxnLst>
                <a:cxn ang="0">
                  <a:pos x="35" y="42"/>
                </a:cxn>
                <a:cxn ang="0">
                  <a:pos x="26" y="31"/>
                </a:cxn>
                <a:cxn ang="0">
                  <a:pos x="21" y="23"/>
                </a:cxn>
                <a:cxn ang="0">
                  <a:pos x="26" y="20"/>
                </a:cxn>
                <a:cxn ang="0">
                  <a:pos x="33" y="19"/>
                </a:cxn>
                <a:cxn ang="0">
                  <a:pos x="50" y="20"/>
                </a:cxn>
                <a:cxn ang="0">
                  <a:pos x="60" y="26"/>
                </a:cxn>
                <a:cxn ang="0">
                  <a:pos x="60" y="23"/>
                </a:cxn>
                <a:cxn ang="0">
                  <a:pos x="56" y="15"/>
                </a:cxn>
                <a:cxn ang="0">
                  <a:pos x="53" y="8"/>
                </a:cxn>
                <a:cxn ang="0">
                  <a:pos x="50" y="9"/>
                </a:cxn>
                <a:cxn ang="0">
                  <a:pos x="38" y="7"/>
                </a:cxn>
                <a:cxn ang="0">
                  <a:pos x="29" y="0"/>
                </a:cxn>
                <a:cxn ang="0">
                  <a:pos x="22" y="4"/>
                </a:cxn>
                <a:cxn ang="0">
                  <a:pos x="19" y="10"/>
                </a:cxn>
                <a:cxn ang="0">
                  <a:pos x="15" y="15"/>
                </a:cxn>
                <a:cxn ang="0">
                  <a:pos x="8" y="15"/>
                </a:cxn>
                <a:cxn ang="0">
                  <a:pos x="0" y="16"/>
                </a:cxn>
                <a:cxn ang="0">
                  <a:pos x="2" y="21"/>
                </a:cxn>
                <a:cxn ang="0">
                  <a:pos x="11" y="25"/>
                </a:cxn>
                <a:cxn ang="0">
                  <a:pos x="21" y="40"/>
                </a:cxn>
                <a:cxn ang="0">
                  <a:pos x="30" y="45"/>
                </a:cxn>
                <a:cxn ang="0">
                  <a:pos x="40" y="50"/>
                </a:cxn>
                <a:cxn ang="0">
                  <a:pos x="44" y="52"/>
                </a:cxn>
                <a:cxn ang="0">
                  <a:pos x="35" y="42"/>
                </a:cxn>
              </a:cxnLst>
              <a:rect l="0" t="0" r="r" b="b"/>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8" name="Freeform 69"/>
            <p:cNvSpPr/>
            <p:nvPr/>
          </p:nvSpPr>
          <p:spPr bwMode="auto">
            <a:xfrm>
              <a:off x="4563391" y="3141505"/>
              <a:ext cx="35872" cy="73539"/>
            </a:xfrm>
            <a:custGeom>
              <a:avLst/>
              <a:gdLst/>
              <a:ahLst/>
              <a:cxnLst>
                <a:cxn ang="0">
                  <a:pos x="14" y="35"/>
                </a:cxn>
                <a:cxn ang="0">
                  <a:pos x="17" y="31"/>
                </a:cxn>
                <a:cxn ang="0">
                  <a:pos x="21" y="24"/>
                </a:cxn>
                <a:cxn ang="0">
                  <a:pos x="21" y="24"/>
                </a:cxn>
                <a:cxn ang="0">
                  <a:pos x="15" y="17"/>
                </a:cxn>
                <a:cxn ang="0">
                  <a:pos x="16" y="5"/>
                </a:cxn>
                <a:cxn ang="0">
                  <a:pos x="6" y="0"/>
                </a:cxn>
                <a:cxn ang="0">
                  <a:pos x="1" y="8"/>
                </a:cxn>
                <a:cxn ang="0">
                  <a:pos x="4" y="15"/>
                </a:cxn>
                <a:cxn ang="0">
                  <a:pos x="3" y="32"/>
                </a:cxn>
                <a:cxn ang="0">
                  <a:pos x="11" y="41"/>
                </a:cxn>
                <a:cxn ang="0">
                  <a:pos x="14" y="35"/>
                </a:cxn>
              </a:cxnLst>
              <a:rect l="0" t="0" r="r" b="b"/>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9" name="Freeform 70"/>
            <p:cNvSpPr/>
            <p:nvPr/>
          </p:nvSpPr>
          <p:spPr bwMode="auto">
            <a:xfrm>
              <a:off x="4384033" y="2976419"/>
              <a:ext cx="144922" cy="67536"/>
            </a:xfrm>
            <a:custGeom>
              <a:avLst/>
              <a:gdLst/>
              <a:ahLst/>
              <a:cxnLst>
                <a:cxn ang="0">
                  <a:pos x="71" y="3"/>
                </a:cxn>
                <a:cxn ang="0">
                  <a:pos x="60" y="0"/>
                </a:cxn>
                <a:cxn ang="0">
                  <a:pos x="58" y="5"/>
                </a:cxn>
                <a:cxn ang="0">
                  <a:pos x="48" y="5"/>
                </a:cxn>
                <a:cxn ang="0">
                  <a:pos x="42" y="10"/>
                </a:cxn>
                <a:cxn ang="0">
                  <a:pos x="38" y="17"/>
                </a:cxn>
                <a:cxn ang="0">
                  <a:pos x="33" y="20"/>
                </a:cxn>
                <a:cxn ang="0">
                  <a:pos x="22" y="22"/>
                </a:cxn>
                <a:cxn ang="0">
                  <a:pos x="15" y="23"/>
                </a:cxn>
                <a:cxn ang="0">
                  <a:pos x="9" y="24"/>
                </a:cxn>
                <a:cxn ang="0">
                  <a:pos x="2" y="22"/>
                </a:cxn>
                <a:cxn ang="0">
                  <a:pos x="1" y="28"/>
                </a:cxn>
                <a:cxn ang="0">
                  <a:pos x="7" y="31"/>
                </a:cxn>
                <a:cxn ang="0">
                  <a:pos x="14" y="32"/>
                </a:cxn>
                <a:cxn ang="0">
                  <a:pos x="21" y="30"/>
                </a:cxn>
                <a:cxn ang="0">
                  <a:pos x="30" y="29"/>
                </a:cxn>
                <a:cxn ang="0">
                  <a:pos x="32" y="34"/>
                </a:cxn>
                <a:cxn ang="0">
                  <a:pos x="42" y="35"/>
                </a:cxn>
                <a:cxn ang="0">
                  <a:pos x="55" y="37"/>
                </a:cxn>
                <a:cxn ang="0">
                  <a:pos x="64" y="34"/>
                </a:cxn>
                <a:cxn ang="0">
                  <a:pos x="72" y="31"/>
                </a:cxn>
                <a:cxn ang="0">
                  <a:pos x="72" y="31"/>
                </a:cxn>
                <a:cxn ang="0">
                  <a:pos x="74" y="29"/>
                </a:cxn>
                <a:cxn ang="0">
                  <a:pos x="76" y="24"/>
                </a:cxn>
                <a:cxn ang="0">
                  <a:pos x="77" y="19"/>
                </a:cxn>
                <a:cxn ang="0">
                  <a:pos x="82" y="16"/>
                </a:cxn>
                <a:cxn ang="0">
                  <a:pos x="84" y="13"/>
                </a:cxn>
                <a:cxn ang="0">
                  <a:pos x="79" y="4"/>
                </a:cxn>
                <a:cxn ang="0">
                  <a:pos x="71" y="3"/>
                </a:cxn>
              </a:cxnLst>
              <a:rect l="0" t="0" r="r" b="b"/>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0" name="Freeform 71"/>
            <p:cNvSpPr/>
            <p:nvPr/>
          </p:nvSpPr>
          <p:spPr bwMode="auto">
            <a:xfrm>
              <a:off x="4507431" y="2983922"/>
              <a:ext cx="129137" cy="76541"/>
            </a:xfrm>
            <a:custGeom>
              <a:avLst/>
              <a:gdLst/>
              <a:ahLst/>
              <a:cxnLst>
                <a:cxn ang="0">
                  <a:pos x="71" y="8"/>
                </a:cxn>
                <a:cxn ang="0">
                  <a:pos x="68" y="7"/>
                </a:cxn>
                <a:cxn ang="0">
                  <a:pos x="61" y="4"/>
                </a:cxn>
                <a:cxn ang="0">
                  <a:pos x="51" y="1"/>
                </a:cxn>
                <a:cxn ang="0">
                  <a:pos x="40" y="7"/>
                </a:cxn>
                <a:cxn ang="0">
                  <a:pos x="28" y="11"/>
                </a:cxn>
                <a:cxn ang="0">
                  <a:pos x="13" y="11"/>
                </a:cxn>
                <a:cxn ang="0">
                  <a:pos x="12" y="9"/>
                </a:cxn>
                <a:cxn ang="0">
                  <a:pos x="10" y="12"/>
                </a:cxn>
                <a:cxn ang="0">
                  <a:pos x="5" y="15"/>
                </a:cxn>
                <a:cxn ang="0">
                  <a:pos x="4" y="20"/>
                </a:cxn>
                <a:cxn ang="0">
                  <a:pos x="2" y="25"/>
                </a:cxn>
                <a:cxn ang="0">
                  <a:pos x="0" y="27"/>
                </a:cxn>
                <a:cxn ang="0">
                  <a:pos x="3" y="32"/>
                </a:cxn>
                <a:cxn ang="0">
                  <a:pos x="3" y="32"/>
                </a:cxn>
                <a:cxn ang="0">
                  <a:pos x="12" y="39"/>
                </a:cxn>
                <a:cxn ang="0">
                  <a:pos x="24" y="41"/>
                </a:cxn>
                <a:cxn ang="0">
                  <a:pos x="39" y="37"/>
                </a:cxn>
                <a:cxn ang="0">
                  <a:pos x="44" y="38"/>
                </a:cxn>
                <a:cxn ang="0">
                  <a:pos x="47" y="39"/>
                </a:cxn>
                <a:cxn ang="0">
                  <a:pos x="54" y="34"/>
                </a:cxn>
                <a:cxn ang="0">
                  <a:pos x="64" y="17"/>
                </a:cxn>
                <a:cxn ang="0">
                  <a:pos x="72" y="12"/>
                </a:cxn>
                <a:cxn ang="0">
                  <a:pos x="71" y="8"/>
                </a:cxn>
              </a:cxnLst>
              <a:rect l="0" t="0" r="r" b="b"/>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1" name="Freeform 72"/>
            <p:cNvSpPr/>
            <p:nvPr/>
          </p:nvSpPr>
          <p:spPr bwMode="auto">
            <a:xfrm>
              <a:off x="4434253" y="2922389"/>
              <a:ext cx="121964" cy="66035"/>
            </a:xfrm>
            <a:custGeom>
              <a:avLst/>
              <a:gdLst/>
              <a:ahLst/>
              <a:cxnLst>
                <a:cxn ang="0">
                  <a:pos x="68" y="17"/>
                </a:cxn>
                <a:cxn ang="0">
                  <a:pos x="60" y="15"/>
                </a:cxn>
                <a:cxn ang="0">
                  <a:pos x="57" y="11"/>
                </a:cxn>
                <a:cxn ang="0">
                  <a:pos x="51" y="12"/>
                </a:cxn>
                <a:cxn ang="0">
                  <a:pos x="45" y="9"/>
                </a:cxn>
                <a:cxn ang="0">
                  <a:pos x="37" y="4"/>
                </a:cxn>
                <a:cxn ang="0">
                  <a:pos x="31" y="0"/>
                </a:cxn>
                <a:cxn ang="0">
                  <a:pos x="30" y="1"/>
                </a:cxn>
                <a:cxn ang="0">
                  <a:pos x="24" y="2"/>
                </a:cxn>
                <a:cxn ang="0">
                  <a:pos x="15" y="6"/>
                </a:cxn>
                <a:cxn ang="0">
                  <a:pos x="3" y="10"/>
                </a:cxn>
                <a:cxn ang="0">
                  <a:pos x="4" y="16"/>
                </a:cxn>
                <a:cxn ang="0">
                  <a:pos x="8" y="26"/>
                </a:cxn>
                <a:cxn ang="0">
                  <a:pos x="20" y="35"/>
                </a:cxn>
                <a:cxn ang="0">
                  <a:pos x="19" y="35"/>
                </a:cxn>
                <a:cxn ang="0">
                  <a:pos x="29" y="35"/>
                </a:cxn>
                <a:cxn ang="0">
                  <a:pos x="31" y="30"/>
                </a:cxn>
                <a:cxn ang="0">
                  <a:pos x="42" y="33"/>
                </a:cxn>
                <a:cxn ang="0">
                  <a:pos x="50" y="34"/>
                </a:cxn>
                <a:cxn ang="0">
                  <a:pos x="51" y="36"/>
                </a:cxn>
                <a:cxn ang="0">
                  <a:pos x="54" y="33"/>
                </a:cxn>
                <a:cxn ang="0">
                  <a:pos x="65" y="27"/>
                </a:cxn>
                <a:cxn ang="0">
                  <a:pos x="71" y="22"/>
                </a:cxn>
                <a:cxn ang="0">
                  <a:pos x="68" y="17"/>
                </a:cxn>
              </a:cxnLst>
              <a:rect l="0" t="0" r="r" b="b"/>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2" name="Freeform 73"/>
            <p:cNvSpPr/>
            <p:nvPr/>
          </p:nvSpPr>
          <p:spPr bwMode="auto">
            <a:xfrm>
              <a:off x="4521780" y="2961411"/>
              <a:ext cx="109049" cy="48025"/>
            </a:xfrm>
            <a:custGeom>
              <a:avLst/>
              <a:gdLst/>
              <a:ahLst/>
              <a:cxnLst>
                <a:cxn ang="0">
                  <a:pos x="47" y="3"/>
                </a:cxn>
                <a:cxn ang="0">
                  <a:pos x="38" y="3"/>
                </a:cxn>
                <a:cxn ang="0">
                  <a:pos x="29" y="1"/>
                </a:cxn>
                <a:cxn ang="0">
                  <a:pos x="22" y="2"/>
                </a:cxn>
                <a:cxn ang="0">
                  <a:pos x="20" y="1"/>
                </a:cxn>
                <a:cxn ang="0">
                  <a:pos x="14" y="6"/>
                </a:cxn>
                <a:cxn ang="0">
                  <a:pos x="3" y="12"/>
                </a:cxn>
                <a:cxn ang="0">
                  <a:pos x="0" y="15"/>
                </a:cxn>
                <a:cxn ang="0">
                  <a:pos x="5" y="24"/>
                </a:cxn>
                <a:cxn ang="0">
                  <a:pos x="20" y="24"/>
                </a:cxn>
                <a:cxn ang="0">
                  <a:pos x="32" y="20"/>
                </a:cxn>
                <a:cxn ang="0">
                  <a:pos x="43" y="14"/>
                </a:cxn>
                <a:cxn ang="0">
                  <a:pos x="53" y="17"/>
                </a:cxn>
                <a:cxn ang="0">
                  <a:pos x="60" y="20"/>
                </a:cxn>
                <a:cxn ang="0">
                  <a:pos x="58" y="16"/>
                </a:cxn>
                <a:cxn ang="0">
                  <a:pos x="63" y="8"/>
                </a:cxn>
                <a:cxn ang="0">
                  <a:pos x="63" y="7"/>
                </a:cxn>
                <a:cxn ang="0">
                  <a:pos x="56" y="6"/>
                </a:cxn>
                <a:cxn ang="0">
                  <a:pos x="47" y="3"/>
                </a:cxn>
              </a:cxnLst>
              <a:rect l="0" t="0" r="r" b="b"/>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3" name="Freeform 74"/>
            <p:cNvSpPr/>
            <p:nvPr/>
          </p:nvSpPr>
          <p:spPr bwMode="auto">
            <a:xfrm>
              <a:off x="4005230" y="3152011"/>
              <a:ext cx="73179" cy="126066"/>
            </a:xfrm>
            <a:custGeom>
              <a:avLst/>
              <a:gdLst/>
              <a:ahLst/>
              <a:cxnLst>
                <a:cxn ang="0">
                  <a:pos x="30" y="57"/>
                </a:cxn>
                <a:cxn ang="0">
                  <a:pos x="28" y="52"/>
                </a:cxn>
                <a:cxn ang="0">
                  <a:pos x="31" y="45"/>
                </a:cxn>
                <a:cxn ang="0">
                  <a:pos x="27" y="39"/>
                </a:cxn>
                <a:cxn ang="0">
                  <a:pos x="30" y="35"/>
                </a:cxn>
                <a:cxn ang="0">
                  <a:pos x="32" y="27"/>
                </a:cxn>
                <a:cxn ang="0">
                  <a:pos x="31" y="17"/>
                </a:cxn>
                <a:cxn ang="0">
                  <a:pos x="39" y="10"/>
                </a:cxn>
                <a:cxn ang="0">
                  <a:pos x="36" y="6"/>
                </a:cxn>
                <a:cxn ang="0">
                  <a:pos x="29" y="4"/>
                </a:cxn>
                <a:cxn ang="0">
                  <a:pos x="25" y="4"/>
                </a:cxn>
                <a:cxn ang="0">
                  <a:pos x="18" y="3"/>
                </a:cxn>
                <a:cxn ang="0">
                  <a:pos x="14" y="2"/>
                </a:cxn>
                <a:cxn ang="0">
                  <a:pos x="11" y="4"/>
                </a:cxn>
                <a:cxn ang="0">
                  <a:pos x="11" y="11"/>
                </a:cxn>
                <a:cxn ang="0">
                  <a:pos x="4" y="38"/>
                </a:cxn>
                <a:cxn ang="0">
                  <a:pos x="8" y="48"/>
                </a:cxn>
                <a:cxn ang="0">
                  <a:pos x="10" y="67"/>
                </a:cxn>
                <a:cxn ang="0">
                  <a:pos x="18" y="70"/>
                </a:cxn>
                <a:cxn ang="0">
                  <a:pos x="27" y="68"/>
                </a:cxn>
                <a:cxn ang="0">
                  <a:pos x="26" y="64"/>
                </a:cxn>
                <a:cxn ang="0">
                  <a:pos x="30" y="57"/>
                </a:cxn>
              </a:cxnLst>
              <a:rect l="0" t="0" r="r" b="b"/>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4" name="Freeform 75"/>
            <p:cNvSpPr/>
            <p:nvPr/>
          </p:nvSpPr>
          <p:spPr bwMode="auto">
            <a:xfrm>
              <a:off x="4257765" y="2856355"/>
              <a:ext cx="80352" cy="72038"/>
            </a:xfrm>
            <a:custGeom>
              <a:avLst/>
              <a:gdLst/>
              <a:ahLst/>
              <a:cxnLst>
                <a:cxn ang="0">
                  <a:pos x="15" y="31"/>
                </a:cxn>
                <a:cxn ang="0">
                  <a:pos x="23" y="32"/>
                </a:cxn>
                <a:cxn ang="0">
                  <a:pos x="31" y="38"/>
                </a:cxn>
                <a:cxn ang="0">
                  <a:pos x="33" y="40"/>
                </a:cxn>
                <a:cxn ang="0">
                  <a:pos x="35" y="32"/>
                </a:cxn>
                <a:cxn ang="0">
                  <a:pos x="35" y="26"/>
                </a:cxn>
                <a:cxn ang="0">
                  <a:pos x="42" y="23"/>
                </a:cxn>
                <a:cxn ang="0">
                  <a:pos x="44" y="20"/>
                </a:cxn>
                <a:cxn ang="0">
                  <a:pos x="40" y="14"/>
                </a:cxn>
                <a:cxn ang="0">
                  <a:pos x="46" y="8"/>
                </a:cxn>
                <a:cxn ang="0">
                  <a:pos x="46" y="1"/>
                </a:cxn>
                <a:cxn ang="0">
                  <a:pos x="43" y="2"/>
                </a:cxn>
                <a:cxn ang="0">
                  <a:pos x="32" y="2"/>
                </a:cxn>
                <a:cxn ang="0">
                  <a:pos x="27" y="10"/>
                </a:cxn>
                <a:cxn ang="0">
                  <a:pos x="22" y="10"/>
                </a:cxn>
                <a:cxn ang="0">
                  <a:pos x="16" y="13"/>
                </a:cxn>
                <a:cxn ang="0">
                  <a:pos x="11" y="22"/>
                </a:cxn>
                <a:cxn ang="0">
                  <a:pos x="2" y="33"/>
                </a:cxn>
                <a:cxn ang="0">
                  <a:pos x="0" y="34"/>
                </a:cxn>
                <a:cxn ang="0">
                  <a:pos x="4" y="35"/>
                </a:cxn>
                <a:cxn ang="0">
                  <a:pos x="15" y="31"/>
                </a:cxn>
              </a:cxnLst>
              <a:rect l="0" t="0" r="r" b="b"/>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5" name="Freeform 76"/>
            <p:cNvSpPr/>
            <p:nvPr/>
          </p:nvSpPr>
          <p:spPr bwMode="auto">
            <a:xfrm>
              <a:off x="4309420" y="2947903"/>
              <a:ext cx="14349" cy="18009"/>
            </a:xfrm>
            <a:custGeom>
              <a:avLst/>
              <a:gdLst/>
              <a:ahLst/>
              <a:cxnLst>
                <a:cxn ang="0">
                  <a:pos x="4" y="0"/>
                </a:cxn>
                <a:cxn ang="0">
                  <a:pos x="0" y="9"/>
                </a:cxn>
                <a:cxn ang="0">
                  <a:pos x="8" y="10"/>
                </a:cxn>
                <a:cxn ang="0">
                  <a:pos x="4" y="1"/>
                </a:cxn>
                <a:cxn ang="0">
                  <a:pos x="4" y="0"/>
                </a:cxn>
              </a:cxnLst>
              <a:rect l="0" t="0" r="r" b="b"/>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6" name="Freeform 77"/>
            <p:cNvSpPr/>
            <p:nvPr/>
          </p:nvSpPr>
          <p:spPr bwMode="auto">
            <a:xfrm>
              <a:off x="4244852" y="2908883"/>
              <a:ext cx="76048" cy="57030"/>
            </a:xfrm>
            <a:custGeom>
              <a:avLst/>
              <a:gdLst/>
              <a:ahLst/>
              <a:cxnLst>
                <a:cxn ang="0">
                  <a:pos x="1" y="9"/>
                </a:cxn>
                <a:cxn ang="0">
                  <a:pos x="5" y="14"/>
                </a:cxn>
                <a:cxn ang="0">
                  <a:pos x="11" y="17"/>
                </a:cxn>
                <a:cxn ang="0">
                  <a:pos x="18" y="21"/>
                </a:cxn>
                <a:cxn ang="0">
                  <a:pos x="21" y="25"/>
                </a:cxn>
                <a:cxn ang="0">
                  <a:pos x="26" y="23"/>
                </a:cxn>
                <a:cxn ang="0">
                  <a:pos x="30" y="28"/>
                </a:cxn>
                <a:cxn ang="0">
                  <a:pos x="35" y="32"/>
                </a:cxn>
                <a:cxn ang="0">
                  <a:pos x="37" y="31"/>
                </a:cxn>
                <a:cxn ang="0">
                  <a:pos x="41" y="22"/>
                </a:cxn>
                <a:cxn ang="0">
                  <a:pos x="43" y="19"/>
                </a:cxn>
                <a:cxn ang="0">
                  <a:pos x="40" y="12"/>
                </a:cxn>
                <a:cxn ang="0">
                  <a:pos x="40" y="11"/>
                </a:cxn>
                <a:cxn ang="0">
                  <a:pos x="38" y="9"/>
                </a:cxn>
                <a:cxn ang="0">
                  <a:pos x="30" y="3"/>
                </a:cxn>
                <a:cxn ang="0">
                  <a:pos x="22" y="2"/>
                </a:cxn>
                <a:cxn ang="0">
                  <a:pos x="11" y="6"/>
                </a:cxn>
                <a:cxn ang="0">
                  <a:pos x="7" y="5"/>
                </a:cxn>
                <a:cxn ang="0">
                  <a:pos x="0" y="8"/>
                </a:cxn>
                <a:cxn ang="0">
                  <a:pos x="1" y="9"/>
                </a:cxn>
              </a:cxnLst>
              <a:rect l="0" t="0" r="r" b="b"/>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7" name="Freeform 78"/>
            <p:cNvSpPr/>
            <p:nvPr/>
          </p:nvSpPr>
          <p:spPr bwMode="auto">
            <a:xfrm>
              <a:off x="4589218" y="2992927"/>
              <a:ext cx="176488" cy="121564"/>
            </a:xfrm>
            <a:custGeom>
              <a:avLst/>
              <a:gdLst/>
              <a:ahLst/>
              <a:cxnLst>
                <a:cxn ang="0">
                  <a:pos x="91" y="45"/>
                </a:cxn>
                <a:cxn ang="0">
                  <a:pos x="87" y="42"/>
                </a:cxn>
                <a:cxn ang="0">
                  <a:pos x="87" y="41"/>
                </a:cxn>
                <a:cxn ang="0">
                  <a:pos x="85" y="29"/>
                </a:cxn>
                <a:cxn ang="0">
                  <a:pos x="78" y="13"/>
                </a:cxn>
                <a:cxn ang="0">
                  <a:pos x="70" y="0"/>
                </a:cxn>
                <a:cxn ang="0">
                  <a:pos x="65" y="3"/>
                </a:cxn>
                <a:cxn ang="0">
                  <a:pos x="59" y="6"/>
                </a:cxn>
                <a:cxn ang="0">
                  <a:pos x="53" y="7"/>
                </a:cxn>
                <a:cxn ang="0">
                  <a:pos x="48" y="8"/>
                </a:cxn>
                <a:cxn ang="0">
                  <a:pos x="41" y="6"/>
                </a:cxn>
                <a:cxn ang="0">
                  <a:pos x="30" y="4"/>
                </a:cxn>
                <a:cxn ang="0">
                  <a:pos x="26" y="5"/>
                </a:cxn>
                <a:cxn ang="0">
                  <a:pos x="25" y="7"/>
                </a:cxn>
                <a:cxn ang="0">
                  <a:pos x="17" y="12"/>
                </a:cxn>
                <a:cxn ang="0">
                  <a:pos x="7" y="29"/>
                </a:cxn>
                <a:cxn ang="0">
                  <a:pos x="0" y="34"/>
                </a:cxn>
                <a:cxn ang="0">
                  <a:pos x="4" y="41"/>
                </a:cxn>
                <a:cxn ang="0">
                  <a:pos x="8" y="45"/>
                </a:cxn>
                <a:cxn ang="0">
                  <a:pos x="9" y="52"/>
                </a:cxn>
                <a:cxn ang="0">
                  <a:pos x="22" y="55"/>
                </a:cxn>
                <a:cxn ang="0">
                  <a:pos x="22" y="60"/>
                </a:cxn>
                <a:cxn ang="0">
                  <a:pos x="29" y="65"/>
                </a:cxn>
                <a:cxn ang="0">
                  <a:pos x="41" y="66"/>
                </a:cxn>
                <a:cxn ang="0">
                  <a:pos x="53" y="66"/>
                </a:cxn>
                <a:cxn ang="0">
                  <a:pos x="61" y="63"/>
                </a:cxn>
                <a:cxn ang="0">
                  <a:pos x="74" y="61"/>
                </a:cxn>
                <a:cxn ang="0">
                  <a:pos x="83" y="63"/>
                </a:cxn>
                <a:cxn ang="0">
                  <a:pos x="90" y="66"/>
                </a:cxn>
                <a:cxn ang="0">
                  <a:pos x="90" y="61"/>
                </a:cxn>
                <a:cxn ang="0">
                  <a:pos x="96" y="51"/>
                </a:cxn>
                <a:cxn ang="0">
                  <a:pos x="101" y="45"/>
                </a:cxn>
                <a:cxn ang="0">
                  <a:pos x="101" y="45"/>
                </a:cxn>
                <a:cxn ang="0">
                  <a:pos x="97" y="42"/>
                </a:cxn>
                <a:cxn ang="0">
                  <a:pos x="91" y="45"/>
                </a:cxn>
              </a:cxnLst>
              <a:rect l="0" t="0" r="r" b="b"/>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8" name="Freeform 79"/>
            <p:cNvSpPr/>
            <p:nvPr/>
          </p:nvSpPr>
          <p:spPr bwMode="auto">
            <a:xfrm>
              <a:off x="4709746" y="2989926"/>
              <a:ext cx="60265" cy="78041"/>
            </a:xfrm>
            <a:custGeom>
              <a:avLst/>
              <a:gdLst/>
              <a:ahLst/>
              <a:cxnLst>
                <a:cxn ang="0">
                  <a:pos x="26" y="11"/>
                </a:cxn>
                <a:cxn ang="0">
                  <a:pos x="18" y="5"/>
                </a:cxn>
                <a:cxn ang="0">
                  <a:pos x="9" y="0"/>
                </a:cxn>
                <a:cxn ang="0">
                  <a:pos x="0" y="2"/>
                </a:cxn>
                <a:cxn ang="0">
                  <a:pos x="8" y="15"/>
                </a:cxn>
                <a:cxn ang="0">
                  <a:pos x="15" y="31"/>
                </a:cxn>
                <a:cxn ang="0">
                  <a:pos x="17" y="43"/>
                </a:cxn>
                <a:cxn ang="0">
                  <a:pos x="23" y="34"/>
                </a:cxn>
                <a:cxn ang="0">
                  <a:pos x="28" y="29"/>
                </a:cxn>
                <a:cxn ang="0">
                  <a:pos x="35" y="30"/>
                </a:cxn>
                <a:cxn ang="0">
                  <a:pos x="33" y="23"/>
                </a:cxn>
                <a:cxn ang="0">
                  <a:pos x="26" y="11"/>
                </a:cxn>
              </a:cxnLst>
              <a:rect l="0" t="0" r="r" b="b"/>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9" name="Freeform 80"/>
            <p:cNvSpPr/>
            <p:nvPr/>
          </p:nvSpPr>
          <p:spPr bwMode="auto">
            <a:xfrm>
              <a:off x="4622220" y="3100984"/>
              <a:ext cx="121964" cy="70538"/>
            </a:xfrm>
            <a:custGeom>
              <a:avLst/>
              <a:gdLst/>
              <a:ahLst/>
              <a:cxnLst>
                <a:cxn ang="0">
                  <a:pos x="55" y="1"/>
                </a:cxn>
                <a:cxn ang="0">
                  <a:pos x="42" y="3"/>
                </a:cxn>
                <a:cxn ang="0">
                  <a:pos x="34" y="6"/>
                </a:cxn>
                <a:cxn ang="0">
                  <a:pos x="22" y="6"/>
                </a:cxn>
                <a:cxn ang="0">
                  <a:pos x="10" y="5"/>
                </a:cxn>
                <a:cxn ang="0">
                  <a:pos x="3" y="0"/>
                </a:cxn>
                <a:cxn ang="0">
                  <a:pos x="2" y="1"/>
                </a:cxn>
                <a:cxn ang="0">
                  <a:pos x="2" y="9"/>
                </a:cxn>
                <a:cxn ang="0">
                  <a:pos x="6" y="16"/>
                </a:cxn>
                <a:cxn ang="0">
                  <a:pos x="2" y="21"/>
                </a:cxn>
                <a:cxn ang="0">
                  <a:pos x="2" y="26"/>
                </a:cxn>
                <a:cxn ang="0">
                  <a:pos x="8" y="34"/>
                </a:cxn>
                <a:cxn ang="0">
                  <a:pos x="11" y="37"/>
                </a:cxn>
                <a:cxn ang="0">
                  <a:pos x="26" y="37"/>
                </a:cxn>
                <a:cxn ang="0">
                  <a:pos x="38" y="39"/>
                </a:cxn>
                <a:cxn ang="0">
                  <a:pos x="42" y="36"/>
                </a:cxn>
                <a:cxn ang="0">
                  <a:pos x="47" y="34"/>
                </a:cxn>
                <a:cxn ang="0">
                  <a:pos x="47" y="31"/>
                </a:cxn>
                <a:cxn ang="0">
                  <a:pos x="59" y="31"/>
                </a:cxn>
                <a:cxn ang="0">
                  <a:pos x="63" y="30"/>
                </a:cxn>
                <a:cxn ang="0">
                  <a:pos x="62" y="27"/>
                </a:cxn>
                <a:cxn ang="0">
                  <a:pos x="60" y="19"/>
                </a:cxn>
                <a:cxn ang="0">
                  <a:pos x="69" y="9"/>
                </a:cxn>
                <a:cxn ang="0">
                  <a:pos x="71" y="6"/>
                </a:cxn>
                <a:cxn ang="0">
                  <a:pos x="64" y="3"/>
                </a:cxn>
                <a:cxn ang="0">
                  <a:pos x="55" y="1"/>
                </a:cxn>
              </a:cxnLst>
              <a:rect l="0" t="0" r="r" b="b"/>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0" name="Freeform 81"/>
            <p:cNvSpPr/>
            <p:nvPr/>
          </p:nvSpPr>
          <p:spPr bwMode="auto">
            <a:xfrm>
              <a:off x="4587784" y="3144506"/>
              <a:ext cx="53090" cy="40522"/>
            </a:xfrm>
            <a:custGeom>
              <a:avLst/>
              <a:gdLst/>
              <a:ahLst/>
              <a:cxnLst>
                <a:cxn ang="0">
                  <a:pos x="7" y="22"/>
                </a:cxn>
                <a:cxn ang="0">
                  <a:pos x="7" y="22"/>
                </a:cxn>
                <a:cxn ang="0">
                  <a:pos x="8" y="22"/>
                </a:cxn>
                <a:cxn ang="0">
                  <a:pos x="8" y="22"/>
                </a:cxn>
                <a:cxn ang="0">
                  <a:pos x="8" y="22"/>
                </a:cxn>
                <a:cxn ang="0">
                  <a:pos x="8" y="22"/>
                </a:cxn>
                <a:cxn ang="0">
                  <a:pos x="12" y="22"/>
                </a:cxn>
                <a:cxn ang="0">
                  <a:pos x="12" y="22"/>
                </a:cxn>
                <a:cxn ang="0">
                  <a:pos x="13" y="21"/>
                </a:cxn>
                <a:cxn ang="0">
                  <a:pos x="13" y="21"/>
                </a:cxn>
                <a:cxn ang="0">
                  <a:pos x="15" y="21"/>
                </a:cxn>
                <a:cxn ang="0">
                  <a:pos x="20" y="18"/>
                </a:cxn>
                <a:cxn ang="0">
                  <a:pos x="30" y="13"/>
                </a:cxn>
                <a:cxn ang="0">
                  <a:pos x="31" y="13"/>
                </a:cxn>
                <a:cxn ang="0">
                  <a:pos x="28" y="10"/>
                </a:cxn>
                <a:cxn ang="0">
                  <a:pos x="22" y="2"/>
                </a:cxn>
                <a:cxn ang="0">
                  <a:pos x="22" y="1"/>
                </a:cxn>
                <a:cxn ang="0">
                  <a:pos x="22" y="1"/>
                </a:cxn>
                <a:cxn ang="0">
                  <a:pos x="22" y="0"/>
                </a:cxn>
                <a:cxn ang="0">
                  <a:pos x="2" y="4"/>
                </a:cxn>
                <a:cxn ang="0">
                  <a:pos x="2" y="3"/>
                </a:cxn>
                <a:cxn ang="0">
                  <a:pos x="1" y="15"/>
                </a:cxn>
                <a:cxn ang="0">
                  <a:pos x="7" y="22"/>
                </a:cxn>
              </a:cxnLst>
              <a:rect l="0" t="0" r="r" b="b"/>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1" name="Freeform 82"/>
            <p:cNvSpPr/>
            <p:nvPr/>
          </p:nvSpPr>
          <p:spPr bwMode="auto">
            <a:xfrm>
              <a:off x="4622220" y="2884871"/>
              <a:ext cx="347236" cy="211612"/>
            </a:xfrm>
            <a:custGeom>
              <a:avLst/>
              <a:gdLst/>
              <a:ahLst/>
              <a:cxnLst>
                <a:cxn ang="0">
                  <a:pos x="187" y="67"/>
                </a:cxn>
                <a:cxn ang="0">
                  <a:pos x="199" y="60"/>
                </a:cxn>
                <a:cxn ang="0">
                  <a:pos x="200" y="53"/>
                </a:cxn>
                <a:cxn ang="0">
                  <a:pos x="201" y="45"/>
                </a:cxn>
                <a:cxn ang="0">
                  <a:pos x="185" y="39"/>
                </a:cxn>
                <a:cxn ang="0">
                  <a:pos x="170" y="31"/>
                </a:cxn>
                <a:cxn ang="0">
                  <a:pos x="158" y="32"/>
                </a:cxn>
                <a:cxn ang="0">
                  <a:pos x="149" y="28"/>
                </a:cxn>
                <a:cxn ang="0">
                  <a:pos x="135" y="17"/>
                </a:cxn>
                <a:cxn ang="0">
                  <a:pos x="131" y="2"/>
                </a:cxn>
                <a:cxn ang="0">
                  <a:pos x="115" y="1"/>
                </a:cxn>
                <a:cxn ang="0">
                  <a:pos x="106" y="3"/>
                </a:cxn>
                <a:cxn ang="0">
                  <a:pos x="92" y="12"/>
                </a:cxn>
                <a:cxn ang="0">
                  <a:pos x="80" y="15"/>
                </a:cxn>
                <a:cxn ang="0">
                  <a:pos x="65" y="12"/>
                </a:cxn>
                <a:cxn ang="0">
                  <a:pos x="47" y="9"/>
                </a:cxn>
                <a:cxn ang="0">
                  <a:pos x="21" y="11"/>
                </a:cxn>
                <a:cxn ang="0">
                  <a:pos x="16" y="16"/>
                </a:cxn>
                <a:cxn ang="0">
                  <a:pos x="15" y="31"/>
                </a:cxn>
                <a:cxn ang="0">
                  <a:pos x="5" y="50"/>
                </a:cxn>
                <a:cxn ang="0">
                  <a:pos x="5" y="63"/>
                </a:cxn>
                <a:cxn ang="0">
                  <a:pos x="11" y="64"/>
                </a:cxn>
                <a:cxn ang="0">
                  <a:pos x="29" y="68"/>
                </a:cxn>
                <a:cxn ang="0">
                  <a:pos x="40" y="66"/>
                </a:cxn>
                <a:cxn ang="0">
                  <a:pos x="60" y="58"/>
                </a:cxn>
                <a:cxn ang="0">
                  <a:pos x="77" y="69"/>
                </a:cxn>
                <a:cxn ang="0">
                  <a:pos x="86" y="88"/>
                </a:cxn>
                <a:cxn ang="0">
                  <a:pos x="74" y="92"/>
                </a:cxn>
                <a:cxn ang="0">
                  <a:pos x="72" y="105"/>
                </a:cxn>
                <a:cxn ang="0">
                  <a:pos x="82" y="105"/>
                </a:cxn>
                <a:cxn ang="0">
                  <a:pos x="97" y="85"/>
                </a:cxn>
                <a:cxn ang="0">
                  <a:pos x="111" y="90"/>
                </a:cxn>
                <a:cxn ang="0">
                  <a:pos x="114" y="101"/>
                </a:cxn>
                <a:cxn ang="0">
                  <a:pos x="126" y="115"/>
                </a:cxn>
                <a:cxn ang="0">
                  <a:pos x="146" y="108"/>
                </a:cxn>
                <a:cxn ang="0">
                  <a:pos x="150" y="103"/>
                </a:cxn>
                <a:cxn ang="0">
                  <a:pos x="155" y="85"/>
                </a:cxn>
                <a:cxn ang="0">
                  <a:pos x="178" y="78"/>
                </a:cxn>
              </a:cxnLst>
              <a:rect l="0" t="0" r="r" b="b"/>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2" name="Freeform 83"/>
            <p:cNvSpPr/>
            <p:nvPr/>
          </p:nvSpPr>
          <p:spPr bwMode="auto">
            <a:xfrm>
              <a:off x="4640873" y="2776814"/>
              <a:ext cx="183662" cy="138073"/>
            </a:xfrm>
            <a:custGeom>
              <a:avLst/>
              <a:gdLst/>
              <a:ahLst/>
              <a:cxnLst>
                <a:cxn ang="0">
                  <a:pos x="99" y="38"/>
                </a:cxn>
                <a:cxn ang="0">
                  <a:pos x="93" y="32"/>
                </a:cxn>
                <a:cxn ang="0">
                  <a:pos x="88" y="25"/>
                </a:cxn>
                <a:cxn ang="0">
                  <a:pos x="86" y="17"/>
                </a:cxn>
                <a:cxn ang="0">
                  <a:pos x="85" y="9"/>
                </a:cxn>
                <a:cxn ang="0">
                  <a:pos x="75" y="6"/>
                </a:cxn>
                <a:cxn ang="0">
                  <a:pos x="69" y="6"/>
                </a:cxn>
                <a:cxn ang="0">
                  <a:pos x="63" y="3"/>
                </a:cxn>
                <a:cxn ang="0">
                  <a:pos x="57" y="1"/>
                </a:cxn>
                <a:cxn ang="0">
                  <a:pos x="57" y="0"/>
                </a:cxn>
                <a:cxn ang="0">
                  <a:pos x="53" y="2"/>
                </a:cxn>
                <a:cxn ang="0">
                  <a:pos x="49" y="6"/>
                </a:cxn>
                <a:cxn ang="0">
                  <a:pos x="41" y="7"/>
                </a:cxn>
                <a:cxn ang="0">
                  <a:pos x="38" y="13"/>
                </a:cxn>
                <a:cxn ang="0">
                  <a:pos x="37" y="17"/>
                </a:cxn>
                <a:cxn ang="0">
                  <a:pos x="33" y="20"/>
                </a:cxn>
                <a:cxn ang="0">
                  <a:pos x="27" y="26"/>
                </a:cxn>
                <a:cxn ang="0">
                  <a:pos x="26" y="31"/>
                </a:cxn>
                <a:cxn ang="0">
                  <a:pos x="18" y="33"/>
                </a:cxn>
                <a:cxn ang="0">
                  <a:pos x="13" y="36"/>
                </a:cxn>
                <a:cxn ang="0">
                  <a:pos x="4" y="35"/>
                </a:cxn>
                <a:cxn ang="0">
                  <a:pos x="4" y="36"/>
                </a:cxn>
                <a:cxn ang="0">
                  <a:pos x="6" y="45"/>
                </a:cxn>
                <a:cxn ang="0">
                  <a:pos x="7" y="55"/>
                </a:cxn>
                <a:cxn ang="0">
                  <a:pos x="0" y="60"/>
                </a:cxn>
                <a:cxn ang="0">
                  <a:pos x="4" y="66"/>
                </a:cxn>
                <a:cxn ang="0">
                  <a:pos x="4" y="72"/>
                </a:cxn>
                <a:cxn ang="0">
                  <a:pos x="10" y="71"/>
                </a:cxn>
                <a:cxn ang="0">
                  <a:pos x="17" y="67"/>
                </a:cxn>
                <a:cxn ang="0">
                  <a:pos x="36" y="69"/>
                </a:cxn>
                <a:cxn ang="0">
                  <a:pos x="47" y="71"/>
                </a:cxn>
                <a:cxn ang="0">
                  <a:pos x="54" y="72"/>
                </a:cxn>
                <a:cxn ang="0">
                  <a:pos x="62" y="72"/>
                </a:cxn>
                <a:cxn ang="0">
                  <a:pos x="69" y="75"/>
                </a:cxn>
                <a:cxn ang="0">
                  <a:pos x="79" y="75"/>
                </a:cxn>
                <a:cxn ang="0">
                  <a:pos x="81" y="72"/>
                </a:cxn>
                <a:cxn ang="0">
                  <a:pos x="88" y="64"/>
                </a:cxn>
                <a:cxn ang="0">
                  <a:pos x="95" y="63"/>
                </a:cxn>
                <a:cxn ang="0">
                  <a:pos x="94" y="58"/>
                </a:cxn>
                <a:cxn ang="0">
                  <a:pos x="92" y="48"/>
                </a:cxn>
                <a:cxn ang="0">
                  <a:pos x="100" y="49"/>
                </a:cxn>
                <a:cxn ang="0">
                  <a:pos x="106" y="44"/>
                </a:cxn>
                <a:cxn ang="0">
                  <a:pos x="99" y="38"/>
                </a:cxn>
              </a:cxnLst>
              <a:rect l="0" t="0" r="r" b="b"/>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3" name="Freeform 84"/>
            <p:cNvSpPr/>
            <p:nvPr/>
          </p:nvSpPr>
          <p:spPr bwMode="auto">
            <a:xfrm>
              <a:off x="4594957" y="2722785"/>
              <a:ext cx="144922" cy="70538"/>
            </a:xfrm>
            <a:custGeom>
              <a:avLst/>
              <a:gdLst/>
              <a:ahLst/>
              <a:cxnLst>
                <a:cxn ang="0">
                  <a:pos x="29" y="27"/>
                </a:cxn>
                <a:cxn ang="0">
                  <a:pos x="43" y="27"/>
                </a:cxn>
                <a:cxn ang="0">
                  <a:pos x="49" y="30"/>
                </a:cxn>
                <a:cxn ang="0">
                  <a:pos x="60" y="36"/>
                </a:cxn>
                <a:cxn ang="0">
                  <a:pos x="66" y="39"/>
                </a:cxn>
                <a:cxn ang="0">
                  <a:pos x="68" y="37"/>
                </a:cxn>
                <a:cxn ang="0">
                  <a:pos x="76" y="36"/>
                </a:cxn>
                <a:cxn ang="0">
                  <a:pos x="80" y="32"/>
                </a:cxn>
                <a:cxn ang="0">
                  <a:pos x="84" y="30"/>
                </a:cxn>
                <a:cxn ang="0">
                  <a:pos x="81" y="24"/>
                </a:cxn>
                <a:cxn ang="0">
                  <a:pos x="78" y="17"/>
                </a:cxn>
                <a:cxn ang="0">
                  <a:pos x="76" y="11"/>
                </a:cxn>
                <a:cxn ang="0">
                  <a:pos x="74" y="8"/>
                </a:cxn>
                <a:cxn ang="0">
                  <a:pos x="64" y="7"/>
                </a:cxn>
                <a:cxn ang="0">
                  <a:pos x="52" y="1"/>
                </a:cxn>
                <a:cxn ang="0">
                  <a:pos x="40" y="1"/>
                </a:cxn>
                <a:cxn ang="0">
                  <a:pos x="39" y="12"/>
                </a:cxn>
                <a:cxn ang="0">
                  <a:pos x="30" y="16"/>
                </a:cxn>
                <a:cxn ang="0">
                  <a:pos x="20" y="5"/>
                </a:cxn>
                <a:cxn ang="0">
                  <a:pos x="9" y="10"/>
                </a:cxn>
                <a:cxn ang="0">
                  <a:pos x="5" y="19"/>
                </a:cxn>
                <a:cxn ang="0">
                  <a:pos x="3" y="29"/>
                </a:cxn>
                <a:cxn ang="0">
                  <a:pos x="3" y="30"/>
                </a:cxn>
                <a:cxn ang="0">
                  <a:pos x="12" y="27"/>
                </a:cxn>
                <a:cxn ang="0">
                  <a:pos x="29" y="27"/>
                </a:cxn>
              </a:cxnLst>
              <a:rect l="0" t="0" r="r" b="b"/>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4" name="Freeform 85"/>
            <p:cNvSpPr/>
            <p:nvPr/>
          </p:nvSpPr>
          <p:spPr bwMode="auto">
            <a:xfrm>
              <a:off x="4594957" y="2767809"/>
              <a:ext cx="113355" cy="75039"/>
            </a:xfrm>
            <a:custGeom>
              <a:avLst/>
              <a:gdLst/>
              <a:ahLst/>
              <a:cxnLst>
                <a:cxn ang="0">
                  <a:pos x="10" y="21"/>
                </a:cxn>
                <a:cxn ang="0">
                  <a:pos x="16" y="23"/>
                </a:cxn>
                <a:cxn ang="0">
                  <a:pos x="23" y="27"/>
                </a:cxn>
                <a:cxn ang="0">
                  <a:pos x="23" y="35"/>
                </a:cxn>
                <a:cxn ang="0">
                  <a:pos x="31" y="40"/>
                </a:cxn>
                <a:cxn ang="0">
                  <a:pos x="40" y="41"/>
                </a:cxn>
                <a:cxn ang="0">
                  <a:pos x="45" y="38"/>
                </a:cxn>
                <a:cxn ang="0">
                  <a:pos x="53" y="36"/>
                </a:cxn>
                <a:cxn ang="0">
                  <a:pos x="54" y="31"/>
                </a:cxn>
                <a:cxn ang="0">
                  <a:pos x="60" y="25"/>
                </a:cxn>
                <a:cxn ang="0">
                  <a:pos x="64" y="22"/>
                </a:cxn>
                <a:cxn ang="0">
                  <a:pos x="65" y="18"/>
                </a:cxn>
                <a:cxn ang="0">
                  <a:pos x="66" y="14"/>
                </a:cxn>
                <a:cxn ang="0">
                  <a:pos x="60" y="11"/>
                </a:cxn>
                <a:cxn ang="0">
                  <a:pos x="49" y="5"/>
                </a:cxn>
                <a:cxn ang="0">
                  <a:pos x="43" y="2"/>
                </a:cxn>
                <a:cxn ang="0">
                  <a:pos x="29" y="2"/>
                </a:cxn>
                <a:cxn ang="0">
                  <a:pos x="12" y="2"/>
                </a:cxn>
                <a:cxn ang="0">
                  <a:pos x="3" y="5"/>
                </a:cxn>
                <a:cxn ang="0">
                  <a:pos x="2" y="17"/>
                </a:cxn>
                <a:cxn ang="0">
                  <a:pos x="3" y="20"/>
                </a:cxn>
                <a:cxn ang="0">
                  <a:pos x="10" y="21"/>
                </a:cxn>
              </a:cxnLst>
              <a:rect l="0" t="0" r="r" b="b"/>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5" name="Freeform 86"/>
            <p:cNvSpPr/>
            <p:nvPr/>
          </p:nvSpPr>
          <p:spPr bwMode="auto">
            <a:xfrm>
              <a:off x="4316594" y="3010937"/>
              <a:ext cx="87527" cy="52528"/>
            </a:xfrm>
            <a:custGeom>
              <a:avLst/>
              <a:gdLst/>
              <a:ahLst/>
              <a:cxnLst>
                <a:cxn ang="0">
                  <a:pos x="46" y="12"/>
                </a:cxn>
                <a:cxn ang="0">
                  <a:pos x="40" y="9"/>
                </a:cxn>
                <a:cxn ang="0">
                  <a:pos x="40" y="4"/>
                </a:cxn>
                <a:cxn ang="0">
                  <a:pos x="33" y="1"/>
                </a:cxn>
                <a:cxn ang="0">
                  <a:pos x="26" y="2"/>
                </a:cxn>
                <a:cxn ang="0">
                  <a:pos x="16" y="2"/>
                </a:cxn>
                <a:cxn ang="0">
                  <a:pos x="15" y="4"/>
                </a:cxn>
                <a:cxn ang="0">
                  <a:pos x="9" y="8"/>
                </a:cxn>
                <a:cxn ang="0">
                  <a:pos x="2" y="17"/>
                </a:cxn>
                <a:cxn ang="0">
                  <a:pos x="3" y="21"/>
                </a:cxn>
                <a:cxn ang="0">
                  <a:pos x="8" y="22"/>
                </a:cxn>
                <a:cxn ang="0">
                  <a:pos x="10" y="27"/>
                </a:cxn>
                <a:cxn ang="0">
                  <a:pos x="10" y="27"/>
                </a:cxn>
                <a:cxn ang="0">
                  <a:pos x="20" y="27"/>
                </a:cxn>
                <a:cxn ang="0">
                  <a:pos x="25" y="19"/>
                </a:cxn>
                <a:cxn ang="0">
                  <a:pos x="32" y="26"/>
                </a:cxn>
                <a:cxn ang="0">
                  <a:pos x="35" y="22"/>
                </a:cxn>
                <a:cxn ang="0">
                  <a:pos x="39" y="20"/>
                </a:cxn>
                <a:cxn ang="0">
                  <a:pos x="44" y="19"/>
                </a:cxn>
                <a:cxn ang="0">
                  <a:pos x="47" y="17"/>
                </a:cxn>
                <a:cxn ang="0">
                  <a:pos x="49" y="15"/>
                </a:cxn>
                <a:cxn ang="0">
                  <a:pos x="51" y="12"/>
                </a:cxn>
                <a:cxn ang="0">
                  <a:pos x="46" y="12"/>
                </a:cxn>
              </a:cxnLst>
              <a:rect l="0" t="0" r="r" b="b"/>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6" name="Freeform 87"/>
            <p:cNvSpPr/>
            <p:nvPr/>
          </p:nvSpPr>
          <p:spPr bwMode="auto">
            <a:xfrm>
              <a:off x="4315160" y="2817334"/>
              <a:ext cx="173619" cy="207109"/>
            </a:xfrm>
            <a:custGeom>
              <a:avLst/>
              <a:gdLst/>
              <a:ahLst/>
              <a:cxnLst>
                <a:cxn ang="0">
                  <a:pos x="13" y="29"/>
                </a:cxn>
                <a:cxn ang="0">
                  <a:pos x="7" y="35"/>
                </a:cxn>
                <a:cxn ang="0">
                  <a:pos x="11" y="41"/>
                </a:cxn>
                <a:cxn ang="0">
                  <a:pos x="9" y="44"/>
                </a:cxn>
                <a:cxn ang="0">
                  <a:pos x="2" y="47"/>
                </a:cxn>
                <a:cxn ang="0">
                  <a:pos x="2" y="53"/>
                </a:cxn>
                <a:cxn ang="0">
                  <a:pos x="0" y="62"/>
                </a:cxn>
                <a:cxn ang="0">
                  <a:pos x="3" y="69"/>
                </a:cxn>
                <a:cxn ang="0">
                  <a:pos x="1" y="73"/>
                </a:cxn>
                <a:cxn ang="0">
                  <a:pos x="5" y="82"/>
                </a:cxn>
                <a:cxn ang="0">
                  <a:pos x="7" y="84"/>
                </a:cxn>
                <a:cxn ang="0">
                  <a:pos x="14" y="87"/>
                </a:cxn>
                <a:cxn ang="0">
                  <a:pos x="20" y="89"/>
                </a:cxn>
                <a:cxn ang="0">
                  <a:pos x="23" y="93"/>
                </a:cxn>
                <a:cxn ang="0">
                  <a:pos x="18" y="102"/>
                </a:cxn>
                <a:cxn ang="0">
                  <a:pos x="17" y="109"/>
                </a:cxn>
                <a:cxn ang="0">
                  <a:pos x="27" y="109"/>
                </a:cxn>
                <a:cxn ang="0">
                  <a:pos x="34" y="108"/>
                </a:cxn>
                <a:cxn ang="0">
                  <a:pos x="41" y="111"/>
                </a:cxn>
                <a:cxn ang="0">
                  <a:pos x="42" y="110"/>
                </a:cxn>
                <a:cxn ang="0">
                  <a:pos x="49" y="112"/>
                </a:cxn>
                <a:cxn ang="0">
                  <a:pos x="55" y="111"/>
                </a:cxn>
                <a:cxn ang="0">
                  <a:pos x="62" y="110"/>
                </a:cxn>
                <a:cxn ang="0">
                  <a:pos x="73" y="108"/>
                </a:cxn>
                <a:cxn ang="0">
                  <a:pos x="78" y="105"/>
                </a:cxn>
                <a:cxn ang="0">
                  <a:pos x="82" y="98"/>
                </a:cxn>
                <a:cxn ang="0">
                  <a:pos x="89" y="93"/>
                </a:cxn>
                <a:cxn ang="0">
                  <a:pos x="77" y="84"/>
                </a:cxn>
                <a:cxn ang="0">
                  <a:pos x="73" y="74"/>
                </a:cxn>
                <a:cxn ang="0">
                  <a:pos x="72" y="68"/>
                </a:cxn>
                <a:cxn ang="0">
                  <a:pos x="84" y="64"/>
                </a:cxn>
                <a:cxn ang="0">
                  <a:pos x="93" y="60"/>
                </a:cxn>
                <a:cxn ang="0">
                  <a:pos x="99" y="59"/>
                </a:cxn>
                <a:cxn ang="0">
                  <a:pos x="100" y="53"/>
                </a:cxn>
                <a:cxn ang="0">
                  <a:pos x="97" y="44"/>
                </a:cxn>
                <a:cxn ang="0">
                  <a:pos x="95" y="38"/>
                </a:cxn>
                <a:cxn ang="0">
                  <a:pos x="93" y="33"/>
                </a:cxn>
                <a:cxn ang="0">
                  <a:pos x="92" y="28"/>
                </a:cxn>
                <a:cxn ang="0">
                  <a:pos x="92" y="16"/>
                </a:cxn>
                <a:cxn ang="0">
                  <a:pos x="92" y="15"/>
                </a:cxn>
                <a:cxn ang="0">
                  <a:pos x="91" y="14"/>
                </a:cxn>
                <a:cxn ang="0">
                  <a:pos x="85" y="10"/>
                </a:cxn>
                <a:cxn ang="0">
                  <a:pos x="86" y="3"/>
                </a:cxn>
                <a:cxn ang="0">
                  <a:pos x="76" y="6"/>
                </a:cxn>
                <a:cxn ang="0">
                  <a:pos x="63" y="13"/>
                </a:cxn>
                <a:cxn ang="0">
                  <a:pos x="57" y="9"/>
                </a:cxn>
                <a:cxn ang="0">
                  <a:pos x="53" y="7"/>
                </a:cxn>
                <a:cxn ang="0">
                  <a:pos x="45" y="3"/>
                </a:cxn>
                <a:cxn ang="0">
                  <a:pos x="44" y="0"/>
                </a:cxn>
                <a:cxn ang="0">
                  <a:pos x="40" y="1"/>
                </a:cxn>
                <a:cxn ang="0">
                  <a:pos x="30" y="0"/>
                </a:cxn>
                <a:cxn ang="0">
                  <a:pos x="32" y="5"/>
                </a:cxn>
                <a:cxn ang="0">
                  <a:pos x="35" y="15"/>
                </a:cxn>
                <a:cxn ang="0">
                  <a:pos x="30" y="19"/>
                </a:cxn>
                <a:cxn ang="0">
                  <a:pos x="22" y="18"/>
                </a:cxn>
                <a:cxn ang="0">
                  <a:pos x="13" y="19"/>
                </a:cxn>
                <a:cxn ang="0">
                  <a:pos x="13" y="22"/>
                </a:cxn>
                <a:cxn ang="0">
                  <a:pos x="13" y="29"/>
                </a:cxn>
              </a:cxnLst>
              <a:rect l="0" t="0" r="r" b="b"/>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7" name="Freeform 88"/>
            <p:cNvSpPr/>
            <p:nvPr/>
          </p:nvSpPr>
          <p:spPr bwMode="auto">
            <a:xfrm>
              <a:off x="4599262" y="2323576"/>
              <a:ext cx="203751" cy="340679"/>
            </a:xfrm>
            <a:custGeom>
              <a:avLst/>
              <a:gdLst/>
              <a:ahLst/>
              <a:cxnLst>
                <a:cxn ang="0">
                  <a:pos x="100" y="158"/>
                </a:cxn>
                <a:cxn ang="0">
                  <a:pos x="117" y="142"/>
                </a:cxn>
                <a:cxn ang="0">
                  <a:pos x="114" y="133"/>
                </a:cxn>
                <a:cxn ang="0">
                  <a:pos x="100" y="122"/>
                </a:cxn>
                <a:cxn ang="0">
                  <a:pos x="107" y="116"/>
                </a:cxn>
                <a:cxn ang="0">
                  <a:pos x="101" y="110"/>
                </a:cxn>
                <a:cxn ang="0">
                  <a:pos x="102" y="104"/>
                </a:cxn>
                <a:cxn ang="0">
                  <a:pos x="97" y="101"/>
                </a:cxn>
                <a:cxn ang="0">
                  <a:pos x="99" y="97"/>
                </a:cxn>
                <a:cxn ang="0">
                  <a:pos x="98" y="89"/>
                </a:cxn>
                <a:cxn ang="0">
                  <a:pos x="101" y="82"/>
                </a:cxn>
                <a:cxn ang="0">
                  <a:pos x="91" y="65"/>
                </a:cxn>
                <a:cxn ang="0">
                  <a:pos x="94" y="58"/>
                </a:cxn>
                <a:cxn ang="0">
                  <a:pos x="101" y="50"/>
                </a:cxn>
                <a:cxn ang="0">
                  <a:pos x="93" y="42"/>
                </a:cxn>
                <a:cxn ang="0">
                  <a:pos x="86" y="38"/>
                </a:cxn>
                <a:cxn ang="0">
                  <a:pos x="84" y="31"/>
                </a:cxn>
                <a:cxn ang="0">
                  <a:pos x="86" y="25"/>
                </a:cxn>
                <a:cxn ang="0">
                  <a:pos x="90" y="22"/>
                </a:cxn>
                <a:cxn ang="0">
                  <a:pos x="93" y="18"/>
                </a:cxn>
                <a:cxn ang="0">
                  <a:pos x="93" y="11"/>
                </a:cxn>
                <a:cxn ang="0">
                  <a:pos x="81" y="3"/>
                </a:cxn>
                <a:cxn ang="0">
                  <a:pos x="72" y="3"/>
                </a:cxn>
                <a:cxn ang="0">
                  <a:pos x="61" y="6"/>
                </a:cxn>
                <a:cxn ang="0">
                  <a:pos x="54" y="14"/>
                </a:cxn>
                <a:cxn ang="0">
                  <a:pos x="52" y="23"/>
                </a:cxn>
                <a:cxn ang="0">
                  <a:pos x="47" y="30"/>
                </a:cxn>
                <a:cxn ang="0">
                  <a:pos x="40" y="28"/>
                </a:cxn>
                <a:cxn ang="0">
                  <a:pos x="32" y="28"/>
                </a:cxn>
                <a:cxn ang="0">
                  <a:pos x="19" y="27"/>
                </a:cxn>
                <a:cxn ang="0">
                  <a:pos x="7" y="18"/>
                </a:cxn>
                <a:cxn ang="0">
                  <a:pos x="0" y="23"/>
                </a:cxn>
                <a:cxn ang="0">
                  <a:pos x="12" y="32"/>
                </a:cxn>
                <a:cxn ang="0">
                  <a:pos x="28" y="42"/>
                </a:cxn>
                <a:cxn ang="0">
                  <a:pos x="29" y="53"/>
                </a:cxn>
                <a:cxn ang="0">
                  <a:pos x="31" y="63"/>
                </a:cxn>
                <a:cxn ang="0">
                  <a:pos x="31" y="73"/>
                </a:cxn>
                <a:cxn ang="0">
                  <a:pos x="33" y="78"/>
                </a:cxn>
                <a:cxn ang="0">
                  <a:pos x="34" y="84"/>
                </a:cxn>
                <a:cxn ang="0">
                  <a:pos x="44" y="88"/>
                </a:cxn>
                <a:cxn ang="0">
                  <a:pos x="48" y="96"/>
                </a:cxn>
                <a:cxn ang="0">
                  <a:pos x="46" y="100"/>
                </a:cxn>
                <a:cxn ang="0">
                  <a:pos x="39" y="105"/>
                </a:cxn>
                <a:cxn ang="0">
                  <a:pos x="28" y="117"/>
                </a:cxn>
                <a:cxn ang="0">
                  <a:pos x="21" y="122"/>
                </a:cxn>
                <a:cxn ang="0">
                  <a:pos x="15" y="128"/>
                </a:cxn>
                <a:cxn ang="0">
                  <a:pos x="7" y="132"/>
                </a:cxn>
                <a:cxn ang="0">
                  <a:pos x="2" y="139"/>
                </a:cxn>
                <a:cxn ang="0">
                  <a:pos x="3" y="146"/>
                </a:cxn>
                <a:cxn ang="0">
                  <a:pos x="4" y="153"/>
                </a:cxn>
                <a:cxn ang="0">
                  <a:pos x="6" y="166"/>
                </a:cxn>
                <a:cxn ang="0">
                  <a:pos x="3" y="178"/>
                </a:cxn>
                <a:cxn ang="0">
                  <a:pos x="13" y="182"/>
                </a:cxn>
                <a:cxn ang="0">
                  <a:pos x="20" y="186"/>
                </a:cxn>
                <a:cxn ang="0">
                  <a:pos x="33" y="188"/>
                </a:cxn>
                <a:cxn ang="0">
                  <a:pos x="68" y="180"/>
                </a:cxn>
                <a:cxn ang="0">
                  <a:pos x="78" y="179"/>
                </a:cxn>
                <a:cxn ang="0">
                  <a:pos x="83" y="172"/>
                </a:cxn>
                <a:cxn ang="0">
                  <a:pos x="100" y="158"/>
                </a:cxn>
              </a:cxnLst>
              <a:rect l="0" t="0" r="r" b="b"/>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8" name="Freeform 89"/>
            <p:cNvSpPr/>
            <p:nvPr/>
          </p:nvSpPr>
          <p:spPr bwMode="auto">
            <a:xfrm>
              <a:off x="4860407" y="3390636"/>
              <a:ext cx="411806" cy="343681"/>
            </a:xfrm>
            <a:custGeom>
              <a:avLst/>
              <a:gdLst/>
              <a:ahLst/>
              <a:cxnLst>
                <a:cxn ang="0">
                  <a:pos x="142" y="40"/>
                </a:cxn>
                <a:cxn ang="0">
                  <a:pos x="122" y="38"/>
                </a:cxn>
                <a:cxn ang="0">
                  <a:pos x="109" y="33"/>
                </a:cxn>
                <a:cxn ang="0">
                  <a:pos x="82" y="13"/>
                </a:cxn>
                <a:cxn ang="0">
                  <a:pos x="59" y="0"/>
                </a:cxn>
                <a:cxn ang="0">
                  <a:pos x="50" y="0"/>
                </a:cxn>
                <a:cxn ang="0">
                  <a:pos x="38" y="4"/>
                </a:cxn>
                <a:cxn ang="0">
                  <a:pos x="27" y="11"/>
                </a:cxn>
                <a:cxn ang="0">
                  <a:pos x="36" y="21"/>
                </a:cxn>
                <a:cxn ang="0">
                  <a:pos x="29" y="26"/>
                </a:cxn>
                <a:cxn ang="0">
                  <a:pos x="22" y="29"/>
                </a:cxn>
                <a:cxn ang="0">
                  <a:pos x="13" y="36"/>
                </a:cxn>
                <a:cxn ang="0">
                  <a:pos x="2" y="31"/>
                </a:cxn>
                <a:cxn ang="0">
                  <a:pos x="1" y="34"/>
                </a:cxn>
                <a:cxn ang="0">
                  <a:pos x="0" y="37"/>
                </a:cxn>
                <a:cxn ang="0">
                  <a:pos x="2" y="50"/>
                </a:cxn>
                <a:cxn ang="0">
                  <a:pos x="11" y="61"/>
                </a:cxn>
                <a:cxn ang="0">
                  <a:pos x="28" y="87"/>
                </a:cxn>
                <a:cxn ang="0">
                  <a:pos x="36" y="99"/>
                </a:cxn>
                <a:cxn ang="0">
                  <a:pos x="47" y="112"/>
                </a:cxn>
                <a:cxn ang="0">
                  <a:pos x="49" y="124"/>
                </a:cxn>
                <a:cxn ang="0">
                  <a:pos x="59" y="143"/>
                </a:cxn>
                <a:cxn ang="0">
                  <a:pos x="72" y="158"/>
                </a:cxn>
                <a:cxn ang="0">
                  <a:pos x="82" y="175"/>
                </a:cxn>
                <a:cxn ang="0">
                  <a:pos x="86" y="184"/>
                </a:cxn>
                <a:cxn ang="0">
                  <a:pos x="89" y="190"/>
                </a:cxn>
                <a:cxn ang="0">
                  <a:pos x="95" y="188"/>
                </a:cxn>
                <a:cxn ang="0">
                  <a:pos x="94" y="181"/>
                </a:cxn>
                <a:cxn ang="0">
                  <a:pos x="99" y="177"/>
                </a:cxn>
                <a:cxn ang="0">
                  <a:pos x="107" y="179"/>
                </a:cxn>
                <a:cxn ang="0">
                  <a:pos x="121" y="180"/>
                </a:cxn>
                <a:cxn ang="0">
                  <a:pos x="137" y="182"/>
                </a:cxn>
                <a:cxn ang="0">
                  <a:pos x="145" y="179"/>
                </a:cxn>
                <a:cxn ang="0">
                  <a:pos x="162" y="164"/>
                </a:cxn>
                <a:cxn ang="0">
                  <a:pos x="184" y="163"/>
                </a:cxn>
                <a:cxn ang="0">
                  <a:pos x="230" y="148"/>
                </a:cxn>
                <a:cxn ang="0">
                  <a:pos x="238" y="125"/>
                </a:cxn>
                <a:cxn ang="0">
                  <a:pos x="232" y="117"/>
                </a:cxn>
                <a:cxn ang="0">
                  <a:pos x="203" y="113"/>
                </a:cxn>
                <a:cxn ang="0">
                  <a:pos x="195" y="101"/>
                </a:cxn>
                <a:cxn ang="0">
                  <a:pos x="190" y="94"/>
                </a:cxn>
                <a:cxn ang="0">
                  <a:pos x="181" y="88"/>
                </a:cxn>
                <a:cxn ang="0">
                  <a:pos x="175" y="76"/>
                </a:cxn>
                <a:cxn ang="0">
                  <a:pos x="170" y="63"/>
                </a:cxn>
                <a:cxn ang="0">
                  <a:pos x="158" y="50"/>
                </a:cxn>
                <a:cxn ang="0">
                  <a:pos x="157" y="45"/>
                </a:cxn>
                <a:cxn ang="0">
                  <a:pos x="148" y="45"/>
                </a:cxn>
                <a:cxn ang="0">
                  <a:pos x="142" y="40"/>
                </a:cxn>
              </a:cxnLst>
              <a:rect l="0" t="0" r="r" b="b"/>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9" name="Freeform 90"/>
            <p:cNvSpPr/>
            <p:nvPr/>
          </p:nvSpPr>
          <p:spPr bwMode="auto">
            <a:xfrm>
              <a:off x="5197599" y="3548219"/>
              <a:ext cx="157835" cy="181596"/>
            </a:xfrm>
            <a:custGeom>
              <a:avLst/>
              <a:gdLst/>
              <a:ahLst/>
              <a:cxnLst>
                <a:cxn ang="0">
                  <a:pos x="45" y="3"/>
                </a:cxn>
                <a:cxn ang="0">
                  <a:pos x="45" y="11"/>
                </a:cxn>
                <a:cxn ang="0">
                  <a:pos x="38" y="20"/>
                </a:cxn>
                <a:cxn ang="0">
                  <a:pos x="35" y="30"/>
                </a:cxn>
                <a:cxn ang="0">
                  <a:pos x="37" y="30"/>
                </a:cxn>
                <a:cxn ang="0">
                  <a:pos x="43" y="38"/>
                </a:cxn>
                <a:cxn ang="0">
                  <a:pos x="35" y="61"/>
                </a:cxn>
                <a:cxn ang="0">
                  <a:pos x="0" y="73"/>
                </a:cxn>
                <a:cxn ang="0">
                  <a:pos x="14" y="101"/>
                </a:cxn>
                <a:cxn ang="0">
                  <a:pos x="17" y="100"/>
                </a:cxn>
                <a:cxn ang="0">
                  <a:pos x="35" y="97"/>
                </a:cxn>
                <a:cxn ang="0">
                  <a:pos x="40" y="88"/>
                </a:cxn>
                <a:cxn ang="0">
                  <a:pos x="52" y="86"/>
                </a:cxn>
                <a:cxn ang="0">
                  <a:pos x="59" y="76"/>
                </a:cxn>
                <a:cxn ang="0">
                  <a:pos x="67" y="72"/>
                </a:cxn>
                <a:cxn ang="0">
                  <a:pos x="70" y="57"/>
                </a:cxn>
                <a:cxn ang="0">
                  <a:pos x="80" y="51"/>
                </a:cxn>
                <a:cxn ang="0">
                  <a:pos x="89" y="37"/>
                </a:cxn>
                <a:cxn ang="0">
                  <a:pos x="88" y="31"/>
                </a:cxn>
                <a:cxn ang="0">
                  <a:pos x="79" y="19"/>
                </a:cxn>
                <a:cxn ang="0">
                  <a:pos x="60" y="12"/>
                </a:cxn>
                <a:cxn ang="0">
                  <a:pos x="54" y="0"/>
                </a:cxn>
                <a:cxn ang="0">
                  <a:pos x="50" y="3"/>
                </a:cxn>
                <a:cxn ang="0">
                  <a:pos x="45" y="3"/>
                </a:cxn>
              </a:cxnLst>
              <a:rect l="0" t="0" r="r" b="b"/>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0" name="Freeform 91"/>
            <p:cNvSpPr/>
            <p:nvPr/>
          </p:nvSpPr>
          <p:spPr bwMode="auto">
            <a:xfrm>
              <a:off x="5173207" y="3525707"/>
              <a:ext cx="22958" cy="36019"/>
            </a:xfrm>
            <a:custGeom>
              <a:avLst/>
              <a:gdLst/>
              <a:ahLst/>
              <a:cxnLst>
                <a:cxn ang="0">
                  <a:pos x="9" y="19"/>
                </a:cxn>
                <a:cxn ang="0">
                  <a:pos x="10" y="16"/>
                </a:cxn>
                <a:cxn ang="0">
                  <a:pos x="8" y="2"/>
                </a:cxn>
                <a:cxn ang="0">
                  <a:pos x="1" y="13"/>
                </a:cxn>
                <a:cxn ang="0">
                  <a:pos x="0" y="13"/>
                </a:cxn>
                <a:cxn ang="0">
                  <a:pos x="9" y="19"/>
                </a:cxn>
              </a:cxnLst>
              <a:rect l="0" t="0" r="r" b="b"/>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1" name="Freeform 92"/>
            <p:cNvSpPr/>
            <p:nvPr/>
          </p:nvSpPr>
          <p:spPr bwMode="auto">
            <a:xfrm>
              <a:off x="5197599" y="3522705"/>
              <a:ext cx="93267" cy="79542"/>
            </a:xfrm>
            <a:custGeom>
              <a:avLst/>
              <a:gdLst/>
              <a:ahLst/>
              <a:cxnLst>
                <a:cxn ang="0">
                  <a:pos x="8" y="40"/>
                </a:cxn>
                <a:cxn ang="0">
                  <a:pos x="35" y="44"/>
                </a:cxn>
                <a:cxn ang="0">
                  <a:pos x="38" y="34"/>
                </a:cxn>
                <a:cxn ang="0">
                  <a:pos x="45" y="25"/>
                </a:cxn>
                <a:cxn ang="0">
                  <a:pos x="45" y="17"/>
                </a:cxn>
                <a:cxn ang="0">
                  <a:pos x="50" y="17"/>
                </a:cxn>
                <a:cxn ang="0">
                  <a:pos x="54" y="14"/>
                </a:cxn>
                <a:cxn ang="0">
                  <a:pos x="51" y="0"/>
                </a:cxn>
                <a:cxn ang="0">
                  <a:pos x="37" y="16"/>
                </a:cxn>
                <a:cxn ang="0">
                  <a:pos x="16" y="26"/>
                </a:cxn>
                <a:cxn ang="0">
                  <a:pos x="2" y="29"/>
                </a:cxn>
                <a:cxn ang="0">
                  <a:pos x="0" y="28"/>
                </a:cxn>
                <a:cxn ang="0">
                  <a:pos x="8" y="40"/>
                </a:cxn>
              </a:cxnLst>
              <a:rect l="0" t="0" r="r" b="b"/>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2" name="Freeform 93"/>
            <p:cNvSpPr>
              <a:spLocks noEditPoints="1"/>
            </p:cNvSpPr>
            <p:nvPr/>
          </p:nvSpPr>
          <p:spPr bwMode="auto">
            <a:xfrm>
              <a:off x="6118781" y="3939925"/>
              <a:ext cx="378804" cy="123065"/>
            </a:xfrm>
            <a:custGeom>
              <a:avLst/>
              <a:gdLst/>
              <a:ahLst/>
              <a:cxnLst>
                <a:cxn ang="0">
                  <a:pos x="39" y="24"/>
                </a:cxn>
                <a:cxn ang="0">
                  <a:pos x="31" y="12"/>
                </a:cxn>
                <a:cxn ang="0">
                  <a:pos x="25" y="7"/>
                </a:cxn>
                <a:cxn ang="0">
                  <a:pos x="24" y="5"/>
                </a:cxn>
                <a:cxn ang="0">
                  <a:pos x="21" y="10"/>
                </a:cxn>
                <a:cxn ang="0">
                  <a:pos x="12" y="9"/>
                </a:cxn>
                <a:cxn ang="0">
                  <a:pos x="6" y="2"/>
                </a:cxn>
                <a:cxn ang="0">
                  <a:pos x="0" y="1"/>
                </a:cxn>
                <a:cxn ang="0">
                  <a:pos x="3" y="19"/>
                </a:cxn>
                <a:cxn ang="0">
                  <a:pos x="14" y="40"/>
                </a:cxn>
                <a:cxn ang="0">
                  <a:pos x="25" y="51"/>
                </a:cxn>
                <a:cxn ang="0">
                  <a:pos x="47" y="62"/>
                </a:cxn>
                <a:cxn ang="0">
                  <a:pos x="39" y="46"/>
                </a:cxn>
                <a:cxn ang="0">
                  <a:pos x="39" y="24"/>
                </a:cxn>
                <a:cxn ang="0">
                  <a:pos x="210" y="11"/>
                </a:cxn>
                <a:cxn ang="0">
                  <a:pos x="200" y="9"/>
                </a:cxn>
                <a:cxn ang="0">
                  <a:pos x="189" y="0"/>
                </a:cxn>
                <a:cxn ang="0">
                  <a:pos x="180" y="11"/>
                </a:cxn>
                <a:cxn ang="0">
                  <a:pos x="174" y="19"/>
                </a:cxn>
                <a:cxn ang="0">
                  <a:pos x="172" y="22"/>
                </a:cxn>
                <a:cxn ang="0">
                  <a:pos x="172" y="29"/>
                </a:cxn>
                <a:cxn ang="0">
                  <a:pos x="165" y="31"/>
                </a:cxn>
                <a:cxn ang="0">
                  <a:pos x="159" y="23"/>
                </a:cxn>
                <a:cxn ang="0">
                  <a:pos x="158" y="23"/>
                </a:cxn>
                <a:cxn ang="0">
                  <a:pos x="148" y="39"/>
                </a:cxn>
                <a:cxn ang="0">
                  <a:pos x="132" y="44"/>
                </a:cxn>
                <a:cxn ang="0">
                  <a:pos x="125" y="58"/>
                </a:cxn>
                <a:cxn ang="0">
                  <a:pos x="108" y="54"/>
                </a:cxn>
                <a:cxn ang="0">
                  <a:pos x="111" y="61"/>
                </a:cxn>
                <a:cxn ang="0">
                  <a:pos x="121" y="66"/>
                </a:cxn>
                <a:cxn ang="0">
                  <a:pos x="135" y="65"/>
                </a:cxn>
                <a:cxn ang="0">
                  <a:pos x="147" y="60"/>
                </a:cxn>
                <a:cxn ang="0">
                  <a:pos x="157" y="62"/>
                </a:cxn>
                <a:cxn ang="0">
                  <a:pos x="167" y="55"/>
                </a:cxn>
                <a:cxn ang="0">
                  <a:pos x="171" y="45"/>
                </a:cxn>
                <a:cxn ang="0">
                  <a:pos x="177" y="35"/>
                </a:cxn>
                <a:cxn ang="0">
                  <a:pos x="195" y="27"/>
                </a:cxn>
                <a:cxn ang="0">
                  <a:pos x="200" y="29"/>
                </a:cxn>
                <a:cxn ang="0">
                  <a:pos x="207" y="22"/>
                </a:cxn>
                <a:cxn ang="0">
                  <a:pos x="217" y="18"/>
                </a:cxn>
                <a:cxn ang="0">
                  <a:pos x="210" y="11"/>
                </a:cxn>
              </a:cxnLst>
              <a:rect l="0" t="0" r="r" b="b"/>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3" name="Freeform 94"/>
            <p:cNvSpPr/>
            <p:nvPr/>
          </p:nvSpPr>
          <p:spPr bwMode="auto">
            <a:xfrm>
              <a:off x="6392840" y="3978945"/>
              <a:ext cx="25828" cy="16509"/>
            </a:xfrm>
            <a:custGeom>
              <a:avLst/>
              <a:gdLst/>
              <a:ahLst/>
              <a:cxnLst>
                <a:cxn ang="0">
                  <a:pos x="6" y="9"/>
                </a:cxn>
                <a:cxn ang="0">
                  <a:pos x="13" y="7"/>
                </a:cxn>
                <a:cxn ang="0">
                  <a:pos x="13" y="0"/>
                </a:cxn>
                <a:cxn ang="0">
                  <a:pos x="7" y="3"/>
                </a:cxn>
                <a:cxn ang="0">
                  <a:pos x="0" y="1"/>
                </a:cxn>
                <a:cxn ang="0">
                  <a:pos x="6" y="9"/>
                </a:cxn>
              </a:cxnLst>
              <a:rect l="0" t="0" r="r" b="b"/>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4" name="Freeform 95"/>
            <p:cNvSpPr/>
            <p:nvPr/>
          </p:nvSpPr>
          <p:spPr bwMode="auto">
            <a:xfrm>
              <a:off x="4942194" y="3266071"/>
              <a:ext cx="189402" cy="195102"/>
            </a:xfrm>
            <a:custGeom>
              <a:avLst/>
              <a:gdLst/>
              <a:ahLst/>
              <a:cxnLst>
                <a:cxn ang="0">
                  <a:pos x="93" y="98"/>
                </a:cxn>
                <a:cxn ang="0">
                  <a:pos x="98" y="94"/>
                </a:cxn>
                <a:cxn ang="0">
                  <a:pos x="106" y="98"/>
                </a:cxn>
                <a:cxn ang="0">
                  <a:pos x="110" y="95"/>
                </a:cxn>
                <a:cxn ang="0">
                  <a:pos x="104" y="87"/>
                </a:cxn>
                <a:cxn ang="0">
                  <a:pos x="100" y="79"/>
                </a:cxn>
                <a:cxn ang="0">
                  <a:pos x="101" y="71"/>
                </a:cxn>
                <a:cxn ang="0">
                  <a:pos x="96" y="65"/>
                </a:cxn>
                <a:cxn ang="0">
                  <a:pos x="83" y="56"/>
                </a:cxn>
                <a:cxn ang="0">
                  <a:pos x="78" y="50"/>
                </a:cxn>
                <a:cxn ang="0">
                  <a:pos x="76" y="40"/>
                </a:cxn>
                <a:cxn ang="0">
                  <a:pos x="81" y="31"/>
                </a:cxn>
                <a:cxn ang="0">
                  <a:pos x="82" y="24"/>
                </a:cxn>
                <a:cxn ang="0">
                  <a:pos x="78" y="20"/>
                </a:cxn>
                <a:cxn ang="0">
                  <a:pos x="72" y="14"/>
                </a:cxn>
                <a:cxn ang="0">
                  <a:pos x="68" y="5"/>
                </a:cxn>
                <a:cxn ang="0">
                  <a:pos x="56" y="3"/>
                </a:cxn>
                <a:cxn ang="0">
                  <a:pos x="46" y="1"/>
                </a:cxn>
                <a:cxn ang="0">
                  <a:pos x="41" y="5"/>
                </a:cxn>
                <a:cxn ang="0">
                  <a:pos x="41" y="5"/>
                </a:cxn>
                <a:cxn ang="0">
                  <a:pos x="34" y="10"/>
                </a:cxn>
                <a:cxn ang="0">
                  <a:pos x="27" y="15"/>
                </a:cxn>
                <a:cxn ang="0">
                  <a:pos x="28" y="24"/>
                </a:cxn>
                <a:cxn ang="0">
                  <a:pos x="27" y="33"/>
                </a:cxn>
                <a:cxn ang="0">
                  <a:pos x="24" y="40"/>
                </a:cxn>
                <a:cxn ang="0">
                  <a:pos x="0" y="53"/>
                </a:cxn>
                <a:cxn ang="0">
                  <a:pos x="1" y="58"/>
                </a:cxn>
                <a:cxn ang="0">
                  <a:pos x="4" y="69"/>
                </a:cxn>
                <a:cxn ang="0">
                  <a:pos x="12" y="69"/>
                </a:cxn>
                <a:cxn ang="0">
                  <a:pos x="35" y="82"/>
                </a:cxn>
                <a:cxn ang="0">
                  <a:pos x="62" y="102"/>
                </a:cxn>
                <a:cxn ang="0">
                  <a:pos x="75" y="107"/>
                </a:cxn>
                <a:cxn ang="0">
                  <a:pos x="88" y="108"/>
                </a:cxn>
                <a:cxn ang="0">
                  <a:pos x="93" y="98"/>
                </a:cxn>
              </a:cxnLst>
              <a:rect l="0" t="0" r="r" b="b"/>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5" name="Freeform 96"/>
            <p:cNvSpPr/>
            <p:nvPr/>
          </p:nvSpPr>
          <p:spPr bwMode="auto">
            <a:xfrm>
              <a:off x="5094290" y="3435660"/>
              <a:ext cx="37306" cy="36019"/>
            </a:xfrm>
            <a:custGeom>
              <a:avLst/>
              <a:gdLst/>
              <a:ahLst/>
              <a:cxnLst>
                <a:cxn ang="0">
                  <a:pos x="7" y="15"/>
                </a:cxn>
                <a:cxn ang="0">
                  <a:pos x="13" y="20"/>
                </a:cxn>
                <a:cxn ang="0">
                  <a:pos x="22" y="20"/>
                </a:cxn>
                <a:cxn ang="0">
                  <a:pos x="17" y="6"/>
                </a:cxn>
                <a:cxn ang="0">
                  <a:pos x="18" y="4"/>
                </a:cxn>
                <a:cxn ang="0">
                  <a:pos x="10" y="0"/>
                </a:cxn>
                <a:cxn ang="0">
                  <a:pos x="5" y="4"/>
                </a:cxn>
                <a:cxn ang="0">
                  <a:pos x="0" y="14"/>
                </a:cxn>
                <a:cxn ang="0">
                  <a:pos x="7" y="15"/>
                </a:cxn>
              </a:cxnLst>
              <a:rect l="0" t="0" r="r" b="b"/>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6" name="Freeform 97"/>
            <p:cNvSpPr>
              <a:spLocks noEditPoints="1"/>
            </p:cNvSpPr>
            <p:nvPr/>
          </p:nvSpPr>
          <p:spPr bwMode="auto">
            <a:xfrm>
              <a:off x="4099930" y="2922389"/>
              <a:ext cx="285538" cy="247631"/>
            </a:xfrm>
            <a:custGeom>
              <a:avLst/>
              <a:gdLst/>
              <a:ahLst/>
              <a:cxnLst>
                <a:cxn ang="0">
                  <a:pos x="144" y="31"/>
                </a:cxn>
                <a:cxn ang="0">
                  <a:pos x="138" y="29"/>
                </a:cxn>
                <a:cxn ang="0">
                  <a:pos x="131" y="26"/>
                </a:cxn>
                <a:cxn ang="0">
                  <a:pos x="119" y="24"/>
                </a:cxn>
                <a:cxn ang="0">
                  <a:pos x="114" y="20"/>
                </a:cxn>
                <a:cxn ang="0">
                  <a:pos x="110" y="15"/>
                </a:cxn>
                <a:cxn ang="0">
                  <a:pos x="105" y="17"/>
                </a:cxn>
                <a:cxn ang="0">
                  <a:pos x="102" y="13"/>
                </a:cxn>
                <a:cxn ang="0">
                  <a:pos x="95" y="9"/>
                </a:cxn>
                <a:cxn ang="0">
                  <a:pos x="89" y="6"/>
                </a:cxn>
                <a:cxn ang="0">
                  <a:pos x="85" y="1"/>
                </a:cxn>
                <a:cxn ang="0">
                  <a:pos x="84" y="0"/>
                </a:cxn>
                <a:cxn ang="0">
                  <a:pos x="81" y="0"/>
                </a:cxn>
                <a:cxn ang="0">
                  <a:pos x="75" y="10"/>
                </a:cxn>
                <a:cxn ang="0">
                  <a:pos x="63" y="18"/>
                </a:cxn>
                <a:cxn ang="0">
                  <a:pos x="56" y="26"/>
                </a:cxn>
                <a:cxn ang="0">
                  <a:pos x="41" y="21"/>
                </a:cxn>
                <a:cxn ang="0">
                  <a:pos x="35" y="25"/>
                </a:cxn>
                <a:cxn ang="0">
                  <a:pos x="36" y="37"/>
                </a:cxn>
                <a:cxn ang="0">
                  <a:pos x="27" y="37"/>
                </a:cxn>
                <a:cxn ang="0">
                  <a:pos x="20" y="33"/>
                </a:cxn>
                <a:cxn ang="0">
                  <a:pos x="9" y="34"/>
                </a:cxn>
                <a:cxn ang="0">
                  <a:pos x="2" y="40"/>
                </a:cxn>
                <a:cxn ang="0">
                  <a:pos x="3" y="47"/>
                </a:cxn>
                <a:cxn ang="0">
                  <a:pos x="18" y="52"/>
                </a:cxn>
                <a:cxn ang="0">
                  <a:pos x="28" y="54"/>
                </a:cxn>
                <a:cxn ang="0">
                  <a:pos x="32" y="59"/>
                </a:cxn>
                <a:cxn ang="0">
                  <a:pos x="40" y="69"/>
                </a:cxn>
                <a:cxn ang="0">
                  <a:pos x="43" y="78"/>
                </a:cxn>
                <a:cxn ang="0">
                  <a:pos x="42" y="91"/>
                </a:cxn>
                <a:cxn ang="0">
                  <a:pos x="36" y="112"/>
                </a:cxn>
                <a:cxn ang="0">
                  <a:pos x="36" y="112"/>
                </a:cxn>
                <a:cxn ang="0">
                  <a:pos x="42" y="115"/>
                </a:cxn>
                <a:cxn ang="0">
                  <a:pos x="53" y="120"/>
                </a:cxn>
                <a:cxn ang="0">
                  <a:pos x="62" y="119"/>
                </a:cxn>
                <a:cxn ang="0">
                  <a:pos x="67" y="121"/>
                </a:cxn>
                <a:cxn ang="0">
                  <a:pos x="81" y="124"/>
                </a:cxn>
                <a:cxn ang="0">
                  <a:pos x="92" y="124"/>
                </a:cxn>
                <a:cxn ang="0">
                  <a:pos x="92" y="121"/>
                </a:cxn>
                <a:cxn ang="0">
                  <a:pos x="101" y="110"/>
                </a:cxn>
                <a:cxn ang="0">
                  <a:pos x="122" y="115"/>
                </a:cxn>
                <a:cxn ang="0">
                  <a:pos x="135" y="110"/>
                </a:cxn>
                <a:cxn ang="0">
                  <a:pos x="142" y="106"/>
                </a:cxn>
                <a:cxn ang="0">
                  <a:pos x="143" y="102"/>
                </a:cxn>
                <a:cxn ang="0">
                  <a:pos x="138" y="100"/>
                </a:cxn>
                <a:cxn ang="0">
                  <a:pos x="135" y="95"/>
                </a:cxn>
                <a:cxn ang="0">
                  <a:pos x="132" y="89"/>
                </a:cxn>
                <a:cxn ang="0">
                  <a:pos x="134" y="86"/>
                </a:cxn>
                <a:cxn ang="0">
                  <a:pos x="136" y="82"/>
                </a:cxn>
                <a:cxn ang="0">
                  <a:pos x="135" y="76"/>
                </a:cxn>
                <a:cxn ang="0">
                  <a:pos x="133" y="71"/>
                </a:cxn>
                <a:cxn ang="0">
                  <a:pos x="128" y="70"/>
                </a:cxn>
                <a:cxn ang="0">
                  <a:pos x="127" y="66"/>
                </a:cxn>
                <a:cxn ang="0">
                  <a:pos x="134" y="57"/>
                </a:cxn>
                <a:cxn ang="0">
                  <a:pos x="140" y="53"/>
                </a:cxn>
                <a:cxn ang="0">
                  <a:pos x="142" y="44"/>
                </a:cxn>
                <a:cxn ang="0">
                  <a:pos x="147" y="35"/>
                </a:cxn>
                <a:cxn ang="0">
                  <a:pos x="144" y="31"/>
                </a:cxn>
                <a:cxn ang="0">
                  <a:pos x="162" y="116"/>
                </a:cxn>
                <a:cxn ang="0">
                  <a:pos x="155" y="122"/>
                </a:cxn>
                <a:cxn ang="0">
                  <a:pos x="160" y="137"/>
                </a:cxn>
                <a:cxn ang="0">
                  <a:pos x="162" y="116"/>
                </a:cxn>
              </a:cxnLst>
              <a:rect l="0" t="0" r="r" b="b"/>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7" name="Freeform 98"/>
            <p:cNvSpPr/>
            <p:nvPr/>
          </p:nvSpPr>
          <p:spPr bwMode="auto">
            <a:xfrm>
              <a:off x="2425446" y="3776339"/>
              <a:ext cx="45915" cy="25514"/>
            </a:xfrm>
            <a:custGeom>
              <a:avLst/>
              <a:gdLst/>
              <a:ahLst/>
              <a:cxnLst>
                <a:cxn ang="0">
                  <a:pos x="26" y="5"/>
                </a:cxn>
                <a:cxn ang="0">
                  <a:pos x="14" y="2"/>
                </a:cxn>
                <a:cxn ang="0">
                  <a:pos x="9" y="0"/>
                </a:cxn>
                <a:cxn ang="0">
                  <a:pos x="8" y="0"/>
                </a:cxn>
                <a:cxn ang="0">
                  <a:pos x="0" y="7"/>
                </a:cxn>
                <a:cxn ang="0">
                  <a:pos x="22" y="14"/>
                </a:cxn>
                <a:cxn ang="0">
                  <a:pos x="26" y="13"/>
                </a:cxn>
                <a:cxn ang="0">
                  <a:pos x="26" y="5"/>
                </a:cxn>
              </a:cxnLst>
              <a:rect l="0" t="0" r="r" b="b"/>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8" name="Freeform 99"/>
            <p:cNvSpPr/>
            <p:nvPr/>
          </p:nvSpPr>
          <p:spPr bwMode="auto">
            <a:xfrm>
              <a:off x="2441230" y="3738819"/>
              <a:ext cx="119094" cy="69036"/>
            </a:xfrm>
            <a:custGeom>
              <a:avLst/>
              <a:gdLst/>
              <a:ahLst/>
              <a:cxnLst>
                <a:cxn ang="0">
                  <a:pos x="29" y="34"/>
                </a:cxn>
                <a:cxn ang="0">
                  <a:pos x="32" y="27"/>
                </a:cxn>
                <a:cxn ang="0">
                  <a:pos x="45" y="22"/>
                </a:cxn>
                <a:cxn ang="0">
                  <a:pos x="55" y="19"/>
                </a:cxn>
                <a:cxn ang="0">
                  <a:pos x="69" y="14"/>
                </a:cxn>
                <a:cxn ang="0">
                  <a:pos x="56" y="5"/>
                </a:cxn>
                <a:cxn ang="0">
                  <a:pos x="32" y="5"/>
                </a:cxn>
                <a:cxn ang="0">
                  <a:pos x="11" y="6"/>
                </a:cxn>
                <a:cxn ang="0">
                  <a:pos x="11" y="6"/>
                </a:cxn>
                <a:cxn ang="0">
                  <a:pos x="5" y="12"/>
                </a:cxn>
                <a:cxn ang="0">
                  <a:pos x="0" y="21"/>
                </a:cxn>
                <a:cxn ang="0">
                  <a:pos x="5" y="23"/>
                </a:cxn>
                <a:cxn ang="0">
                  <a:pos x="17" y="26"/>
                </a:cxn>
                <a:cxn ang="0">
                  <a:pos x="17" y="34"/>
                </a:cxn>
                <a:cxn ang="0">
                  <a:pos x="20" y="34"/>
                </a:cxn>
                <a:cxn ang="0">
                  <a:pos x="21" y="38"/>
                </a:cxn>
                <a:cxn ang="0">
                  <a:pos x="25" y="37"/>
                </a:cxn>
                <a:cxn ang="0">
                  <a:pos x="29" y="34"/>
                </a:cxn>
              </a:cxnLst>
              <a:rect l="0" t="0" r="r" b="b"/>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9" name="Freeform 100"/>
            <p:cNvSpPr/>
            <p:nvPr/>
          </p:nvSpPr>
          <p:spPr bwMode="auto">
            <a:xfrm>
              <a:off x="1898852" y="3380131"/>
              <a:ext cx="594033" cy="384202"/>
            </a:xfrm>
            <a:custGeom>
              <a:avLst/>
              <a:gdLst/>
              <a:ahLst/>
              <a:cxnLst>
                <a:cxn ang="0">
                  <a:pos x="301" y="199"/>
                </a:cxn>
                <a:cxn ang="0">
                  <a:pos x="296" y="180"/>
                </a:cxn>
                <a:cxn ang="0">
                  <a:pos x="324" y="173"/>
                </a:cxn>
                <a:cxn ang="0">
                  <a:pos x="334" y="161"/>
                </a:cxn>
                <a:cxn ang="0">
                  <a:pos x="343" y="139"/>
                </a:cxn>
                <a:cxn ang="0">
                  <a:pos x="315" y="137"/>
                </a:cxn>
                <a:cxn ang="0">
                  <a:pos x="297" y="161"/>
                </a:cxn>
                <a:cxn ang="0">
                  <a:pos x="281" y="170"/>
                </a:cxn>
                <a:cxn ang="0">
                  <a:pos x="242" y="169"/>
                </a:cxn>
                <a:cxn ang="0">
                  <a:pos x="224" y="143"/>
                </a:cxn>
                <a:cxn ang="0">
                  <a:pos x="223" y="90"/>
                </a:cxn>
                <a:cxn ang="0">
                  <a:pos x="219" y="83"/>
                </a:cxn>
                <a:cxn ang="0">
                  <a:pos x="200" y="71"/>
                </a:cxn>
                <a:cxn ang="0">
                  <a:pos x="187" y="47"/>
                </a:cxn>
                <a:cxn ang="0">
                  <a:pos x="158" y="46"/>
                </a:cxn>
                <a:cxn ang="0">
                  <a:pos x="141" y="32"/>
                </a:cxn>
                <a:cxn ang="0">
                  <a:pos x="121" y="11"/>
                </a:cxn>
                <a:cxn ang="0">
                  <a:pos x="100" y="16"/>
                </a:cxn>
                <a:cxn ang="0">
                  <a:pos x="39" y="6"/>
                </a:cxn>
                <a:cxn ang="0">
                  <a:pos x="0" y="3"/>
                </a:cxn>
                <a:cxn ang="0">
                  <a:pos x="16" y="35"/>
                </a:cxn>
                <a:cxn ang="0">
                  <a:pos x="35" y="61"/>
                </a:cxn>
                <a:cxn ang="0">
                  <a:pos x="40" y="72"/>
                </a:cxn>
                <a:cxn ang="0">
                  <a:pos x="56" y="94"/>
                </a:cxn>
                <a:cxn ang="0">
                  <a:pos x="81" y="120"/>
                </a:cxn>
                <a:cxn ang="0">
                  <a:pos x="84" y="107"/>
                </a:cxn>
                <a:cxn ang="0">
                  <a:pos x="71" y="93"/>
                </a:cxn>
                <a:cxn ang="0">
                  <a:pos x="52" y="60"/>
                </a:cxn>
                <a:cxn ang="0">
                  <a:pos x="44" y="42"/>
                </a:cxn>
                <a:cxn ang="0">
                  <a:pos x="29" y="29"/>
                </a:cxn>
                <a:cxn ang="0">
                  <a:pos x="29" y="11"/>
                </a:cxn>
                <a:cxn ang="0">
                  <a:pos x="39" y="16"/>
                </a:cxn>
                <a:cxn ang="0">
                  <a:pos x="49" y="32"/>
                </a:cxn>
                <a:cxn ang="0">
                  <a:pos x="56" y="47"/>
                </a:cxn>
                <a:cxn ang="0">
                  <a:pos x="73" y="60"/>
                </a:cxn>
                <a:cxn ang="0">
                  <a:pos x="87" y="74"/>
                </a:cxn>
                <a:cxn ang="0">
                  <a:pos x="95" y="89"/>
                </a:cxn>
                <a:cxn ang="0">
                  <a:pos x="129" y="125"/>
                </a:cxn>
                <a:cxn ang="0">
                  <a:pos x="134" y="145"/>
                </a:cxn>
                <a:cxn ang="0">
                  <a:pos x="139" y="163"/>
                </a:cxn>
                <a:cxn ang="0">
                  <a:pos x="174" y="180"/>
                </a:cxn>
                <a:cxn ang="0">
                  <a:pos x="221" y="202"/>
                </a:cxn>
                <a:cxn ang="0">
                  <a:pos x="265" y="204"/>
                </a:cxn>
                <a:cxn ang="0">
                  <a:pos x="286" y="201"/>
                </a:cxn>
              </a:cxnLst>
              <a:rect l="0" t="0" r="r" b="b"/>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0" name="Freeform 101"/>
            <p:cNvSpPr/>
            <p:nvPr/>
          </p:nvSpPr>
          <p:spPr bwMode="auto">
            <a:xfrm>
              <a:off x="2376661" y="3704301"/>
              <a:ext cx="83222" cy="85545"/>
            </a:xfrm>
            <a:custGeom>
              <a:avLst/>
              <a:gdLst/>
              <a:ahLst/>
              <a:cxnLst>
                <a:cxn ang="0">
                  <a:pos x="42" y="31"/>
                </a:cxn>
                <a:cxn ang="0">
                  <a:pos x="48" y="25"/>
                </a:cxn>
                <a:cxn ang="0">
                  <a:pos x="43" y="22"/>
                </a:cxn>
                <a:cxn ang="0">
                  <a:pos x="38" y="23"/>
                </a:cxn>
                <a:cxn ang="0">
                  <a:pos x="38" y="0"/>
                </a:cxn>
                <a:cxn ang="0">
                  <a:pos x="19" y="0"/>
                </a:cxn>
                <a:cxn ang="0">
                  <a:pos x="16" y="8"/>
                </a:cxn>
                <a:cxn ang="0">
                  <a:pos x="24" y="19"/>
                </a:cxn>
                <a:cxn ang="0">
                  <a:pos x="9" y="21"/>
                </a:cxn>
                <a:cxn ang="0">
                  <a:pos x="0" y="33"/>
                </a:cxn>
                <a:cxn ang="0">
                  <a:pos x="12" y="44"/>
                </a:cxn>
                <a:cxn ang="0">
                  <a:pos x="28" y="47"/>
                </a:cxn>
                <a:cxn ang="0">
                  <a:pos x="28" y="47"/>
                </a:cxn>
                <a:cxn ang="0">
                  <a:pos x="36" y="40"/>
                </a:cxn>
                <a:cxn ang="0">
                  <a:pos x="42" y="31"/>
                </a:cxn>
              </a:cxnLst>
              <a:rect l="0" t="0" r="r" b="b"/>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1" name="Freeform 102"/>
            <p:cNvSpPr/>
            <p:nvPr/>
          </p:nvSpPr>
          <p:spPr bwMode="auto">
            <a:xfrm>
              <a:off x="2442664" y="3692295"/>
              <a:ext cx="24393" cy="54028"/>
            </a:xfrm>
            <a:custGeom>
              <a:avLst/>
              <a:gdLst/>
              <a:ahLst/>
              <a:cxnLst>
                <a:cxn ang="0">
                  <a:pos x="2" y="7"/>
                </a:cxn>
                <a:cxn ang="0">
                  <a:pos x="0" y="7"/>
                </a:cxn>
                <a:cxn ang="0">
                  <a:pos x="0" y="30"/>
                </a:cxn>
                <a:cxn ang="0">
                  <a:pos x="5" y="29"/>
                </a:cxn>
                <a:cxn ang="0">
                  <a:pos x="9" y="24"/>
                </a:cxn>
                <a:cxn ang="0">
                  <a:pos x="12" y="5"/>
                </a:cxn>
                <a:cxn ang="0">
                  <a:pos x="14" y="3"/>
                </a:cxn>
                <a:cxn ang="0">
                  <a:pos x="9" y="0"/>
                </a:cxn>
                <a:cxn ang="0">
                  <a:pos x="2" y="7"/>
                </a:cxn>
              </a:cxnLst>
              <a:rect l="0" t="0" r="r" b="b"/>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2" name="Freeform 103"/>
            <p:cNvSpPr/>
            <p:nvPr/>
          </p:nvSpPr>
          <p:spPr bwMode="auto">
            <a:xfrm>
              <a:off x="2728202" y="3651773"/>
              <a:ext cx="58830" cy="52528"/>
            </a:xfrm>
            <a:custGeom>
              <a:avLst/>
              <a:gdLst/>
              <a:ahLst/>
              <a:cxnLst>
                <a:cxn ang="0">
                  <a:pos x="16" y="3"/>
                </a:cxn>
                <a:cxn ang="0">
                  <a:pos x="23" y="19"/>
                </a:cxn>
                <a:cxn ang="0">
                  <a:pos x="1" y="23"/>
                </a:cxn>
                <a:cxn ang="0">
                  <a:pos x="16" y="26"/>
                </a:cxn>
                <a:cxn ang="0">
                  <a:pos x="31" y="28"/>
                </a:cxn>
                <a:cxn ang="0">
                  <a:pos x="34" y="6"/>
                </a:cxn>
                <a:cxn ang="0">
                  <a:pos x="16" y="3"/>
                </a:cxn>
              </a:cxnLst>
              <a:rect l="0" t="0" r="r" b="b"/>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3" name="Freeform 104"/>
            <p:cNvSpPr/>
            <p:nvPr/>
          </p:nvSpPr>
          <p:spPr bwMode="auto">
            <a:xfrm>
              <a:off x="2781292" y="3660778"/>
              <a:ext cx="67439" cy="48025"/>
            </a:xfrm>
            <a:custGeom>
              <a:avLst/>
              <a:gdLst/>
              <a:ahLst/>
              <a:cxnLst>
                <a:cxn ang="0">
                  <a:pos x="15" y="19"/>
                </a:cxn>
                <a:cxn ang="0">
                  <a:pos x="39" y="14"/>
                </a:cxn>
                <a:cxn ang="0">
                  <a:pos x="9" y="2"/>
                </a:cxn>
                <a:cxn ang="0">
                  <a:pos x="3" y="1"/>
                </a:cxn>
                <a:cxn ang="0">
                  <a:pos x="0" y="23"/>
                </a:cxn>
                <a:cxn ang="0">
                  <a:pos x="1" y="24"/>
                </a:cxn>
                <a:cxn ang="0">
                  <a:pos x="15" y="19"/>
                </a:cxn>
              </a:cxnLst>
              <a:rect l="0" t="0" r="r" b="b"/>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4" name="Freeform 105"/>
            <p:cNvSpPr/>
            <p:nvPr/>
          </p:nvSpPr>
          <p:spPr bwMode="auto">
            <a:xfrm>
              <a:off x="2477101" y="3764333"/>
              <a:ext cx="83222" cy="88547"/>
            </a:xfrm>
            <a:custGeom>
              <a:avLst/>
              <a:gdLst/>
              <a:ahLst/>
              <a:cxnLst>
                <a:cxn ang="0">
                  <a:pos x="26" y="46"/>
                </a:cxn>
                <a:cxn ang="0">
                  <a:pos x="37" y="48"/>
                </a:cxn>
                <a:cxn ang="0">
                  <a:pos x="42" y="49"/>
                </a:cxn>
                <a:cxn ang="0">
                  <a:pos x="41" y="47"/>
                </a:cxn>
                <a:cxn ang="0">
                  <a:pos x="44" y="32"/>
                </a:cxn>
                <a:cxn ang="0">
                  <a:pos x="45" y="13"/>
                </a:cxn>
                <a:cxn ang="0">
                  <a:pos x="48" y="1"/>
                </a:cxn>
                <a:cxn ang="0">
                  <a:pos x="48" y="0"/>
                </a:cxn>
                <a:cxn ang="0">
                  <a:pos x="34" y="5"/>
                </a:cxn>
                <a:cxn ang="0">
                  <a:pos x="24" y="8"/>
                </a:cxn>
                <a:cxn ang="0">
                  <a:pos x="11" y="13"/>
                </a:cxn>
                <a:cxn ang="0">
                  <a:pos x="8" y="20"/>
                </a:cxn>
                <a:cxn ang="0">
                  <a:pos x="4" y="23"/>
                </a:cxn>
                <a:cxn ang="0">
                  <a:pos x="0" y="24"/>
                </a:cxn>
                <a:cxn ang="0">
                  <a:pos x="2" y="28"/>
                </a:cxn>
                <a:cxn ang="0">
                  <a:pos x="16" y="42"/>
                </a:cxn>
                <a:cxn ang="0">
                  <a:pos x="19" y="46"/>
                </a:cxn>
                <a:cxn ang="0">
                  <a:pos x="26" y="46"/>
                </a:cxn>
              </a:cxnLst>
              <a:rect l="0" t="0" r="r" b="b"/>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5" name="Freeform 106"/>
            <p:cNvSpPr/>
            <p:nvPr/>
          </p:nvSpPr>
          <p:spPr bwMode="auto">
            <a:xfrm>
              <a:off x="2739681" y="3966938"/>
              <a:ext cx="777695" cy="829937"/>
            </a:xfrm>
            <a:custGeom>
              <a:avLst/>
              <a:gdLst/>
              <a:ahLst/>
              <a:cxnLst>
                <a:cxn ang="0">
                  <a:pos x="253" y="427"/>
                </a:cxn>
                <a:cxn ang="0">
                  <a:pos x="260" y="429"/>
                </a:cxn>
                <a:cxn ang="0">
                  <a:pos x="289" y="379"/>
                </a:cxn>
                <a:cxn ang="0">
                  <a:pos x="307" y="343"/>
                </a:cxn>
                <a:cxn ang="0">
                  <a:pos x="337" y="326"/>
                </a:cxn>
                <a:cxn ang="0">
                  <a:pos x="372" y="316"/>
                </a:cxn>
                <a:cxn ang="0">
                  <a:pos x="386" y="290"/>
                </a:cxn>
                <a:cxn ang="0">
                  <a:pos x="397" y="264"/>
                </a:cxn>
                <a:cxn ang="0">
                  <a:pos x="401" y="211"/>
                </a:cxn>
                <a:cxn ang="0">
                  <a:pos x="409" y="206"/>
                </a:cxn>
                <a:cxn ang="0">
                  <a:pos x="445" y="158"/>
                </a:cxn>
                <a:cxn ang="0">
                  <a:pos x="406" y="104"/>
                </a:cxn>
                <a:cxn ang="0">
                  <a:pos x="336" y="96"/>
                </a:cxn>
                <a:cxn ang="0">
                  <a:pos x="295" y="74"/>
                </a:cxn>
                <a:cxn ang="0">
                  <a:pos x="291" y="67"/>
                </a:cxn>
                <a:cxn ang="0">
                  <a:pos x="264" y="60"/>
                </a:cxn>
                <a:cxn ang="0">
                  <a:pos x="258" y="13"/>
                </a:cxn>
                <a:cxn ang="0">
                  <a:pos x="222" y="32"/>
                </a:cxn>
                <a:cxn ang="0">
                  <a:pos x="191" y="39"/>
                </a:cxn>
                <a:cxn ang="0">
                  <a:pos x="165" y="40"/>
                </a:cxn>
                <a:cxn ang="0">
                  <a:pos x="157" y="1"/>
                </a:cxn>
                <a:cxn ang="0">
                  <a:pos x="129" y="17"/>
                </a:cxn>
                <a:cxn ang="0">
                  <a:pos x="107" y="15"/>
                </a:cxn>
                <a:cxn ang="0">
                  <a:pos x="120" y="32"/>
                </a:cxn>
                <a:cxn ang="0">
                  <a:pos x="105" y="46"/>
                </a:cxn>
                <a:cxn ang="0">
                  <a:pos x="84" y="49"/>
                </a:cxn>
                <a:cxn ang="0">
                  <a:pos x="48" y="42"/>
                </a:cxn>
                <a:cxn ang="0">
                  <a:pos x="45" y="59"/>
                </a:cxn>
                <a:cxn ang="0">
                  <a:pos x="46" y="108"/>
                </a:cxn>
                <a:cxn ang="0">
                  <a:pos x="12" y="120"/>
                </a:cxn>
                <a:cxn ang="0">
                  <a:pos x="2" y="144"/>
                </a:cxn>
                <a:cxn ang="0">
                  <a:pos x="15" y="168"/>
                </a:cxn>
                <a:cxn ang="0">
                  <a:pos x="38" y="172"/>
                </a:cxn>
                <a:cxn ang="0">
                  <a:pos x="65" y="184"/>
                </a:cxn>
                <a:cxn ang="0">
                  <a:pos x="99" y="174"/>
                </a:cxn>
                <a:cxn ang="0">
                  <a:pos x="124" y="206"/>
                </a:cxn>
                <a:cxn ang="0">
                  <a:pos x="150" y="217"/>
                </a:cxn>
                <a:cxn ang="0">
                  <a:pos x="158" y="242"/>
                </a:cxn>
                <a:cxn ang="0">
                  <a:pos x="186" y="265"/>
                </a:cxn>
                <a:cxn ang="0">
                  <a:pos x="182" y="293"/>
                </a:cxn>
                <a:cxn ang="0">
                  <a:pos x="199" y="317"/>
                </a:cxn>
                <a:cxn ang="0">
                  <a:pos x="222" y="337"/>
                </a:cxn>
                <a:cxn ang="0">
                  <a:pos x="230" y="375"/>
                </a:cxn>
                <a:cxn ang="0">
                  <a:pos x="187" y="415"/>
                </a:cxn>
                <a:cxn ang="0">
                  <a:pos x="205" y="426"/>
                </a:cxn>
                <a:cxn ang="0">
                  <a:pos x="232" y="443"/>
                </a:cxn>
              </a:cxnLst>
              <a:rect l="0" t="0" r="r" b="b"/>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6" name="Freeform 107"/>
            <p:cNvSpPr/>
            <p:nvPr/>
          </p:nvSpPr>
          <p:spPr bwMode="auto">
            <a:xfrm>
              <a:off x="3046741" y="4712832"/>
              <a:ext cx="96136" cy="111058"/>
            </a:xfrm>
            <a:custGeom>
              <a:avLst/>
              <a:gdLst/>
              <a:ahLst/>
              <a:cxnLst>
                <a:cxn ang="0">
                  <a:pos x="55" y="30"/>
                </a:cxn>
                <a:cxn ang="0">
                  <a:pos x="47" y="21"/>
                </a:cxn>
                <a:cxn ang="0">
                  <a:pos x="35" y="11"/>
                </a:cxn>
                <a:cxn ang="0">
                  <a:pos x="28" y="13"/>
                </a:cxn>
                <a:cxn ang="0">
                  <a:pos x="23" y="5"/>
                </a:cxn>
                <a:cxn ang="0">
                  <a:pos x="14" y="2"/>
                </a:cxn>
                <a:cxn ang="0">
                  <a:pos x="10" y="2"/>
                </a:cxn>
                <a:cxn ang="0">
                  <a:pos x="7" y="8"/>
                </a:cxn>
                <a:cxn ang="0">
                  <a:pos x="3" y="27"/>
                </a:cxn>
                <a:cxn ang="0">
                  <a:pos x="0" y="42"/>
                </a:cxn>
                <a:cxn ang="0">
                  <a:pos x="3" y="49"/>
                </a:cxn>
                <a:cxn ang="0">
                  <a:pos x="2" y="54"/>
                </a:cxn>
                <a:cxn ang="0">
                  <a:pos x="7" y="56"/>
                </a:cxn>
                <a:cxn ang="0">
                  <a:pos x="21" y="60"/>
                </a:cxn>
                <a:cxn ang="0">
                  <a:pos x="30" y="60"/>
                </a:cxn>
                <a:cxn ang="0">
                  <a:pos x="47" y="57"/>
                </a:cxn>
                <a:cxn ang="0">
                  <a:pos x="56" y="47"/>
                </a:cxn>
                <a:cxn ang="0">
                  <a:pos x="55" y="30"/>
                </a:cxn>
              </a:cxnLst>
              <a:rect l="0" t="0" r="r" b="b"/>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7" name="Freeform 108"/>
            <p:cNvSpPr>
              <a:spLocks noEditPoints="1"/>
            </p:cNvSpPr>
            <p:nvPr/>
          </p:nvSpPr>
          <p:spPr bwMode="auto">
            <a:xfrm>
              <a:off x="2745421" y="4528234"/>
              <a:ext cx="394587" cy="813428"/>
            </a:xfrm>
            <a:custGeom>
              <a:avLst/>
              <a:gdLst/>
              <a:ahLst/>
              <a:cxnLst>
                <a:cxn ang="0">
                  <a:pos x="65" y="427"/>
                </a:cxn>
                <a:cxn ang="0">
                  <a:pos x="60" y="417"/>
                </a:cxn>
                <a:cxn ang="0">
                  <a:pos x="56" y="448"/>
                </a:cxn>
                <a:cxn ang="0">
                  <a:pos x="80" y="449"/>
                </a:cxn>
                <a:cxn ang="0">
                  <a:pos x="87" y="441"/>
                </a:cxn>
                <a:cxn ang="0">
                  <a:pos x="218" y="46"/>
                </a:cxn>
                <a:cxn ang="0">
                  <a:pos x="212" y="64"/>
                </a:cxn>
                <a:cxn ang="0">
                  <a:pos x="194" y="70"/>
                </a:cxn>
                <a:cxn ang="0">
                  <a:pos x="172" y="67"/>
                </a:cxn>
                <a:cxn ang="0">
                  <a:pos x="185" y="44"/>
                </a:cxn>
                <a:cxn ang="0">
                  <a:pos x="151" y="27"/>
                </a:cxn>
                <a:cxn ang="0">
                  <a:pos x="123" y="3"/>
                </a:cxn>
                <a:cxn ang="0">
                  <a:pos x="105" y="10"/>
                </a:cxn>
                <a:cxn ang="0">
                  <a:pos x="82" y="5"/>
                </a:cxn>
                <a:cxn ang="0">
                  <a:pos x="72" y="25"/>
                </a:cxn>
                <a:cxn ang="0">
                  <a:pos x="58" y="43"/>
                </a:cxn>
                <a:cxn ang="0">
                  <a:pos x="60" y="63"/>
                </a:cxn>
                <a:cxn ang="0">
                  <a:pos x="49" y="78"/>
                </a:cxn>
                <a:cxn ang="0">
                  <a:pos x="41" y="94"/>
                </a:cxn>
                <a:cxn ang="0">
                  <a:pos x="37" y="115"/>
                </a:cxn>
                <a:cxn ang="0">
                  <a:pos x="40" y="138"/>
                </a:cxn>
                <a:cxn ang="0">
                  <a:pos x="40" y="157"/>
                </a:cxn>
                <a:cxn ang="0">
                  <a:pos x="37" y="180"/>
                </a:cxn>
                <a:cxn ang="0">
                  <a:pos x="28" y="206"/>
                </a:cxn>
                <a:cxn ang="0">
                  <a:pos x="25" y="216"/>
                </a:cxn>
                <a:cxn ang="0">
                  <a:pos x="21" y="232"/>
                </a:cxn>
                <a:cxn ang="0">
                  <a:pos x="20" y="248"/>
                </a:cxn>
                <a:cxn ang="0">
                  <a:pos x="18" y="272"/>
                </a:cxn>
                <a:cxn ang="0">
                  <a:pos x="21" y="285"/>
                </a:cxn>
                <a:cxn ang="0">
                  <a:pos x="26" y="296"/>
                </a:cxn>
                <a:cxn ang="0">
                  <a:pos x="23" y="305"/>
                </a:cxn>
                <a:cxn ang="0">
                  <a:pos x="21" y="323"/>
                </a:cxn>
                <a:cxn ang="0">
                  <a:pos x="13" y="338"/>
                </a:cxn>
                <a:cxn ang="0">
                  <a:pos x="9" y="355"/>
                </a:cxn>
                <a:cxn ang="0">
                  <a:pos x="3" y="373"/>
                </a:cxn>
                <a:cxn ang="0">
                  <a:pos x="15" y="384"/>
                </a:cxn>
                <a:cxn ang="0">
                  <a:pos x="21" y="401"/>
                </a:cxn>
                <a:cxn ang="0">
                  <a:pos x="47" y="404"/>
                </a:cxn>
                <a:cxn ang="0">
                  <a:pos x="52" y="395"/>
                </a:cxn>
                <a:cxn ang="0">
                  <a:pos x="53" y="376"/>
                </a:cxn>
                <a:cxn ang="0">
                  <a:pos x="66" y="364"/>
                </a:cxn>
                <a:cxn ang="0">
                  <a:pos x="87" y="340"/>
                </a:cxn>
                <a:cxn ang="0">
                  <a:pos x="78" y="326"/>
                </a:cxn>
                <a:cxn ang="0">
                  <a:pos x="89" y="299"/>
                </a:cxn>
                <a:cxn ang="0">
                  <a:pos x="95" y="285"/>
                </a:cxn>
                <a:cxn ang="0">
                  <a:pos x="102" y="270"/>
                </a:cxn>
                <a:cxn ang="0">
                  <a:pos x="109" y="269"/>
                </a:cxn>
                <a:cxn ang="0">
                  <a:pos x="106" y="262"/>
                </a:cxn>
                <a:cxn ang="0">
                  <a:pos x="98" y="251"/>
                </a:cxn>
                <a:cxn ang="0">
                  <a:pos x="115" y="245"/>
                </a:cxn>
                <a:cxn ang="0">
                  <a:pos x="129" y="228"/>
                </a:cxn>
                <a:cxn ang="0">
                  <a:pos x="133" y="215"/>
                </a:cxn>
                <a:cxn ang="0">
                  <a:pos x="183" y="203"/>
                </a:cxn>
                <a:cxn ang="0">
                  <a:pos x="189" y="181"/>
                </a:cxn>
                <a:cxn ang="0">
                  <a:pos x="180" y="164"/>
                </a:cxn>
                <a:cxn ang="0">
                  <a:pos x="176" y="156"/>
                </a:cxn>
                <a:cxn ang="0">
                  <a:pos x="174" y="144"/>
                </a:cxn>
                <a:cxn ang="0">
                  <a:pos x="181" y="110"/>
                </a:cxn>
                <a:cxn ang="0">
                  <a:pos x="214" y="71"/>
                </a:cxn>
                <a:cxn ang="0">
                  <a:pos x="225" y="47"/>
                </a:cxn>
              </a:cxnLst>
              <a:rect l="0" t="0" r="r" b="b"/>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8" name="Freeform 109"/>
            <p:cNvSpPr/>
            <p:nvPr/>
          </p:nvSpPr>
          <p:spPr bwMode="auto">
            <a:xfrm>
              <a:off x="2702375" y="4436686"/>
              <a:ext cx="172183" cy="919984"/>
            </a:xfrm>
            <a:custGeom>
              <a:avLst/>
              <a:gdLst/>
              <a:ahLst/>
              <a:cxnLst>
                <a:cxn ang="0">
                  <a:pos x="40" y="435"/>
                </a:cxn>
                <a:cxn ang="0">
                  <a:pos x="27" y="413"/>
                </a:cxn>
                <a:cxn ang="0">
                  <a:pos x="38" y="389"/>
                </a:cxn>
                <a:cxn ang="0">
                  <a:pos x="46" y="365"/>
                </a:cxn>
                <a:cxn ang="0">
                  <a:pos x="51" y="347"/>
                </a:cxn>
                <a:cxn ang="0">
                  <a:pos x="44" y="329"/>
                </a:cxn>
                <a:cxn ang="0">
                  <a:pos x="45" y="299"/>
                </a:cxn>
                <a:cxn ang="0">
                  <a:pos x="49" y="276"/>
                </a:cxn>
                <a:cxn ang="0">
                  <a:pos x="53" y="257"/>
                </a:cxn>
                <a:cxn ang="0">
                  <a:pos x="62" y="216"/>
                </a:cxn>
                <a:cxn ang="0">
                  <a:pos x="65" y="189"/>
                </a:cxn>
                <a:cxn ang="0">
                  <a:pos x="66" y="157"/>
                </a:cxn>
                <a:cxn ang="0">
                  <a:pos x="74" y="129"/>
                </a:cxn>
                <a:cxn ang="0">
                  <a:pos x="84" y="107"/>
                </a:cxn>
                <a:cxn ang="0">
                  <a:pos x="97" y="76"/>
                </a:cxn>
                <a:cxn ang="0">
                  <a:pos x="89" y="53"/>
                </a:cxn>
                <a:cxn ang="0">
                  <a:pos x="84" y="25"/>
                </a:cxn>
                <a:cxn ang="0">
                  <a:pos x="71" y="2"/>
                </a:cxn>
                <a:cxn ang="0">
                  <a:pos x="64" y="23"/>
                </a:cxn>
                <a:cxn ang="0">
                  <a:pos x="62" y="75"/>
                </a:cxn>
                <a:cxn ang="0">
                  <a:pos x="53" y="128"/>
                </a:cxn>
                <a:cxn ang="0">
                  <a:pos x="48" y="163"/>
                </a:cxn>
                <a:cxn ang="0">
                  <a:pos x="41" y="210"/>
                </a:cxn>
                <a:cxn ang="0">
                  <a:pos x="26" y="251"/>
                </a:cxn>
                <a:cxn ang="0">
                  <a:pos x="24" y="286"/>
                </a:cxn>
                <a:cxn ang="0">
                  <a:pos x="17" y="319"/>
                </a:cxn>
                <a:cxn ang="0">
                  <a:pos x="32" y="302"/>
                </a:cxn>
                <a:cxn ang="0">
                  <a:pos x="34" y="320"/>
                </a:cxn>
                <a:cxn ang="0">
                  <a:pos x="30" y="342"/>
                </a:cxn>
                <a:cxn ang="0">
                  <a:pos x="25" y="357"/>
                </a:cxn>
                <a:cxn ang="0">
                  <a:pos x="23" y="354"/>
                </a:cxn>
                <a:cxn ang="0">
                  <a:pos x="15" y="357"/>
                </a:cxn>
                <a:cxn ang="0">
                  <a:pos x="2" y="374"/>
                </a:cxn>
                <a:cxn ang="0">
                  <a:pos x="17" y="376"/>
                </a:cxn>
                <a:cxn ang="0">
                  <a:pos x="25" y="389"/>
                </a:cxn>
                <a:cxn ang="0">
                  <a:pos x="11" y="393"/>
                </a:cxn>
                <a:cxn ang="0">
                  <a:pos x="13" y="400"/>
                </a:cxn>
                <a:cxn ang="0">
                  <a:pos x="6" y="412"/>
                </a:cxn>
                <a:cxn ang="0">
                  <a:pos x="15" y="416"/>
                </a:cxn>
                <a:cxn ang="0">
                  <a:pos x="16" y="427"/>
                </a:cxn>
                <a:cxn ang="0">
                  <a:pos x="9" y="441"/>
                </a:cxn>
                <a:cxn ang="0">
                  <a:pos x="23" y="444"/>
                </a:cxn>
                <a:cxn ang="0">
                  <a:pos x="28" y="448"/>
                </a:cxn>
                <a:cxn ang="0">
                  <a:pos x="22" y="462"/>
                </a:cxn>
                <a:cxn ang="0">
                  <a:pos x="41" y="462"/>
                </a:cxn>
                <a:cxn ang="0">
                  <a:pos x="28" y="472"/>
                </a:cxn>
                <a:cxn ang="0">
                  <a:pos x="42" y="470"/>
                </a:cxn>
                <a:cxn ang="0">
                  <a:pos x="26" y="481"/>
                </a:cxn>
                <a:cxn ang="0">
                  <a:pos x="41" y="483"/>
                </a:cxn>
                <a:cxn ang="0">
                  <a:pos x="64" y="461"/>
                </a:cxn>
                <a:cxn ang="0">
                  <a:pos x="71" y="473"/>
                </a:cxn>
                <a:cxn ang="0">
                  <a:pos x="61" y="477"/>
                </a:cxn>
                <a:cxn ang="0">
                  <a:pos x="50" y="486"/>
                </a:cxn>
                <a:cxn ang="0">
                  <a:pos x="58" y="503"/>
                </a:cxn>
                <a:cxn ang="0">
                  <a:pos x="74" y="500"/>
                </a:cxn>
                <a:cxn ang="0">
                  <a:pos x="91" y="501"/>
                </a:cxn>
                <a:cxn ang="0">
                  <a:pos x="81" y="499"/>
                </a:cxn>
                <a:cxn ang="0">
                  <a:pos x="71" y="457"/>
                </a:cxn>
                <a:cxn ang="0">
                  <a:pos x="46" y="452"/>
                </a:cxn>
              </a:cxnLst>
              <a:rect l="0" t="0" r="r" b="b"/>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9" name="Freeform 110"/>
            <p:cNvSpPr/>
            <p:nvPr/>
          </p:nvSpPr>
          <p:spPr bwMode="auto">
            <a:xfrm>
              <a:off x="2957780" y="4477207"/>
              <a:ext cx="173619" cy="181596"/>
            </a:xfrm>
            <a:custGeom>
              <a:avLst/>
              <a:gdLst/>
              <a:ahLst/>
              <a:cxnLst>
                <a:cxn ang="0">
                  <a:pos x="96" y="54"/>
                </a:cxn>
                <a:cxn ang="0">
                  <a:pos x="87" y="56"/>
                </a:cxn>
                <a:cxn ang="0">
                  <a:pos x="81" y="43"/>
                </a:cxn>
                <a:cxn ang="0">
                  <a:pos x="73" y="34"/>
                </a:cxn>
                <a:cxn ang="0">
                  <a:pos x="64" y="33"/>
                </a:cxn>
                <a:cxn ang="0">
                  <a:pos x="58" y="24"/>
                </a:cxn>
                <a:cxn ang="0">
                  <a:pos x="56" y="10"/>
                </a:cxn>
                <a:cxn ang="0">
                  <a:pos x="55" y="4"/>
                </a:cxn>
                <a:cxn ang="0">
                  <a:pos x="53" y="5"/>
                </a:cxn>
                <a:cxn ang="0">
                  <a:pos x="43" y="0"/>
                </a:cxn>
                <a:cxn ang="0">
                  <a:pos x="30" y="1"/>
                </a:cxn>
                <a:cxn ang="0">
                  <a:pos x="16" y="4"/>
                </a:cxn>
                <a:cxn ang="0">
                  <a:pos x="7" y="14"/>
                </a:cxn>
                <a:cxn ang="0">
                  <a:pos x="4" y="32"/>
                </a:cxn>
                <a:cxn ang="0">
                  <a:pos x="0" y="31"/>
                </a:cxn>
                <a:cxn ang="0">
                  <a:pos x="16" y="47"/>
                </a:cxn>
                <a:cxn ang="0">
                  <a:pos x="28" y="55"/>
                </a:cxn>
                <a:cxn ang="0">
                  <a:pos x="41" y="62"/>
                </a:cxn>
                <a:cxn ang="0">
                  <a:pos x="62" y="72"/>
                </a:cxn>
                <a:cxn ang="0">
                  <a:pos x="53" y="87"/>
                </a:cxn>
                <a:cxn ang="0">
                  <a:pos x="49" y="95"/>
                </a:cxn>
                <a:cxn ang="0">
                  <a:pos x="60" y="97"/>
                </a:cxn>
                <a:cxn ang="0">
                  <a:pos x="71" y="98"/>
                </a:cxn>
                <a:cxn ang="0">
                  <a:pos x="80" y="96"/>
                </a:cxn>
                <a:cxn ang="0">
                  <a:pos x="89" y="92"/>
                </a:cxn>
                <a:cxn ang="0">
                  <a:pos x="95" y="75"/>
                </a:cxn>
                <a:cxn ang="0">
                  <a:pos x="96" y="54"/>
                </a:cxn>
              </a:cxnLst>
              <a:rect l="0" t="0" r="r" b="b"/>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0" name="Freeform 111"/>
            <p:cNvSpPr/>
            <p:nvPr/>
          </p:nvSpPr>
          <p:spPr bwMode="auto">
            <a:xfrm>
              <a:off x="2505798" y="3846875"/>
              <a:ext cx="64570" cy="54028"/>
            </a:xfrm>
            <a:custGeom>
              <a:avLst/>
              <a:gdLst/>
              <a:ahLst/>
              <a:cxnLst>
                <a:cxn ang="0">
                  <a:pos x="36" y="24"/>
                </a:cxn>
                <a:cxn ang="0">
                  <a:pos x="38" y="17"/>
                </a:cxn>
                <a:cxn ang="0">
                  <a:pos x="26" y="3"/>
                </a:cxn>
                <a:cxn ang="0">
                  <a:pos x="21" y="2"/>
                </a:cxn>
                <a:cxn ang="0">
                  <a:pos x="10" y="0"/>
                </a:cxn>
                <a:cxn ang="0">
                  <a:pos x="3" y="0"/>
                </a:cxn>
                <a:cxn ang="0">
                  <a:pos x="3" y="5"/>
                </a:cxn>
                <a:cxn ang="0">
                  <a:pos x="6" y="14"/>
                </a:cxn>
                <a:cxn ang="0">
                  <a:pos x="12" y="13"/>
                </a:cxn>
                <a:cxn ang="0">
                  <a:pos x="17" y="17"/>
                </a:cxn>
                <a:cxn ang="0">
                  <a:pos x="25" y="24"/>
                </a:cxn>
                <a:cxn ang="0">
                  <a:pos x="32" y="30"/>
                </a:cxn>
                <a:cxn ang="0">
                  <a:pos x="34" y="30"/>
                </a:cxn>
                <a:cxn ang="0">
                  <a:pos x="36" y="24"/>
                </a:cxn>
              </a:cxnLst>
              <a:rect l="0" t="0" r="r" b="b"/>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1" name="Freeform 112"/>
            <p:cNvSpPr/>
            <p:nvPr/>
          </p:nvSpPr>
          <p:spPr bwMode="auto">
            <a:xfrm>
              <a:off x="2564628" y="3873890"/>
              <a:ext cx="113355" cy="57030"/>
            </a:xfrm>
            <a:custGeom>
              <a:avLst/>
              <a:gdLst/>
              <a:ahLst/>
              <a:cxnLst>
                <a:cxn ang="0">
                  <a:pos x="59" y="9"/>
                </a:cxn>
                <a:cxn ang="0">
                  <a:pos x="43" y="2"/>
                </a:cxn>
                <a:cxn ang="0">
                  <a:pos x="27" y="8"/>
                </a:cxn>
                <a:cxn ang="0">
                  <a:pos x="9" y="7"/>
                </a:cxn>
                <a:cxn ang="0">
                  <a:pos x="4" y="2"/>
                </a:cxn>
                <a:cxn ang="0">
                  <a:pos x="2" y="9"/>
                </a:cxn>
                <a:cxn ang="0">
                  <a:pos x="0" y="15"/>
                </a:cxn>
                <a:cxn ang="0">
                  <a:pos x="15" y="22"/>
                </a:cxn>
                <a:cxn ang="0">
                  <a:pos x="23" y="27"/>
                </a:cxn>
                <a:cxn ang="0">
                  <a:pos x="32" y="25"/>
                </a:cxn>
                <a:cxn ang="0">
                  <a:pos x="29" y="19"/>
                </a:cxn>
                <a:cxn ang="0">
                  <a:pos x="35" y="13"/>
                </a:cxn>
                <a:cxn ang="0">
                  <a:pos x="47" y="9"/>
                </a:cxn>
                <a:cxn ang="0">
                  <a:pos x="50" y="17"/>
                </a:cxn>
                <a:cxn ang="0">
                  <a:pos x="57" y="29"/>
                </a:cxn>
                <a:cxn ang="0">
                  <a:pos x="65" y="21"/>
                </a:cxn>
                <a:cxn ang="0">
                  <a:pos x="66" y="18"/>
                </a:cxn>
                <a:cxn ang="0">
                  <a:pos x="59" y="9"/>
                </a:cxn>
              </a:cxnLst>
              <a:rect l="0" t="0" r="r" b="b"/>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2" name="Freeform 113"/>
            <p:cNvSpPr/>
            <p:nvPr/>
          </p:nvSpPr>
          <p:spPr bwMode="auto">
            <a:xfrm>
              <a:off x="2642111" y="3815359"/>
              <a:ext cx="232448" cy="346682"/>
            </a:xfrm>
            <a:custGeom>
              <a:avLst/>
              <a:gdLst/>
              <a:ahLst/>
              <a:cxnLst>
                <a:cxn ang="0">
                  <a:pos x="21" y="140"/>
                </a:cxn>
                <a:cxn ang="0">
                  <a:pos x="30" y="140"/>
                </a:cxn>
                <a:cxn ang="0">
                  <a:pos x="38" y="146"/>
                </a:cxn>
                <a:cxn ang="0">
                  <a:pos x="38" y="147"/>
                </a:cxn>
                <a:cxn ang="0">
                  <a:pos x="48" y="147"/>
                </a:cxn>
                <a:cxn ang="0">
                  <a:pos x="55" y="156"/>
                </a:cxn>
                <a:cxn ang="0">
                  <a:pos x="62" y="163"/>
                </a:cxn>
                <a:cxn ang="0">
                  <a:pos x="66" y="170"/>
                </a:cxn>
                <a:cxn ang="0">
                  <a:pos x="79" y="172"/>
                </a:cxn>
                <a:cxn ang="0">
                  <a:pos x="86" y="171"/>
                </a:cxn>
                <a:cxn ang="0">
                  <a:pos x="93" y="170"/>
                </a:cxn>
                <a:cxn ang="0">
                  <a:pos x="101" y="177"/>
                </a:cxn>
                <a:cxn ang="0">
                  <a:pos x="95" y="187"/>
                </a:cxn>
                <a:cxn ang="0">
                  <a:pos x="102" y="192"/>
                </a:cxn>
                <a:cxn ang="0">
                  <a:pos x="103" y="192"/>
                </a:cxn>
                <a:cxn ang="0">
                  <a:pos x="107" y="177"/>
                </a:cxn>
                <a:cxn ang="0">
                  <a:pos x="109" y="161"/>
                </a:cxn>
                <a:cxn ang="0">
                  <a:pos x="102" y="143"/>
                </a:cxn>
                <a:cxn ang="0">
                  <a:pos x="110" y="137"/>
                </a:cxn>
                <a:cxn ang="0">
                  <a:pos x="108" y="132"/>
                </a:cxn>
                <a:cxn ang="0">
                  <a:pos x="105" y="126"/>
                </a:cxn>
                <a:cxn ang="0">
                  <a:pos x="122" y="125"/>
                </a:cxn>
                <a:cxn ang="0">
                  <a:pos x="134" y="121"/>
                </a:cxn>
                <a:cxn ang="0">
                  <a:pos x="132" y="115"/>
                </a:cxn>
                <a:cxn ang="0">
                  <a:pos x="133" y="106"/>
                </a:cxn>
                <a:cxn ang="0">
                  <a:pos x="128" y="98"/>
                </a:cxn>
                <a:cxn ang="0">
                  <a:pos x="131" y="77"/>
                </a:cxn>
                <a:cxn ang="0">
                  <a:pos x="118" y="74"/>
                </a:cxn>
                <a:cxn ang="0">
                  <a:pos x="102" y="67"/>
                </a:cxn>
                <a:cxn ang="0">
                  <a:pos x="83" y="65"/>
                </a:cxn>
                <a:cxn ang="0">
                  <a:pos x="75" y="50"/>
                </a:cxn>
                <a:cxn ang="0">
                  <a:pos x="70" y="43"/>
                </a:cxn>
                <a:cxn ang="0">
                  <a:pos x="65" y="40"/>
                </a:cxn>
                <a:cxn ang="0">
                  <a:pos x="67" y="35"/>
                </a:cxn>
                <a:cxn ang="0">
                  <a:pos x="69" y="27"/>
                </a:cxn>
                <a:cxn ang="0">
                  <a:pos x="78" y="14"/>
                </a:cxn>
                <a:cxn ang="0">
                  <a:pos x="82" y="12"/>
                </a:cxn>
                <a:cxn ang="0">
                  <a:pos x="85" y="10"/>
                </a:cxn>
                <a:cxn ang="0">
                  <a:pos x="87" y="3"/>
                </a:cxn>
                <a:cxn ang="0">
                  <a:pos x="75" y="9"/>
                </a:cxn>
                <a:cxn ang="0">
                  <a:pos x="65" y="14"/>
                </a:cxn>
                <a:cxn ang="0">
                  <a:pos x="55" y="18"/>
                </a:cxn>
                <a:cxn ang="0">
                  <a:pos x="49" y="17"/>
                </a:cxn>
                <a:cxn ang="0">
                  <a:pos x="39" y="27"/>
                </a:cxn>
                <a:cxn ang="0">
                  <a:pos x="35" y="37"/>
                </a:cxn>
                <a:cxn ang="0">
                  <a:pos x="24" y="50"/>
                </a:cxn>
                <a:cxn ang="0">
                  <a:pos x="21" y="51"/>
                </a:cxn>
                <a:cxn ang="0">
                  <a:pos x="20" y="54"/>
                </a:cxn>
                <a:cxn ang="0">
                  <a:pos x="12" y="62"/>
                </a:cxn>
                <a:cxn ang="0">
                  <a:pos x="16" y="65"/>
                </a:cxn>
                <a:cxn ang="0">
                  <a:pos x="18" y="74"/>
                </a:cxn>
                <a:cxn ang="0">
                  <a:pos x="18" y="80"/>
                </a:cxn>
                <a:cxn ang="0">
                  <a:pos x="20" y="98"/>
                </a:cxn>
                <a:cxn ang="0">
                  <a:pos x="17" y="108"/>
                </a:cxn>
                <a:cxn ang="0">
                  <a:pos x="8" y="115"/>
                </a:cxn>
                <a:cxn ang="0">
                  <a:pos x="2" y="122"/>
                </a:cxn>
                <a:cxn ang="0">
                  <a:pos x="0" y="127"/>
                </a:cxn>
                <a:cxn ang="0">
                  <a:pos x="14" y="135"/>
                </a:cxn>
                <a:cxn ang="0">
                  <a:pos x="21" y="140"/>
                </a:cxn>
              </a:cxnLst>
              <a:rect l="0" t="0" r="r" b="b"/>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3" name="Freeform 114"/>
            <p:cNvSpPr/>
            <p:nvPr/>
          </p:nvSpPr>
          <p:spPr bwMode="auto">
            <a:xfrm>
              <a:off x="2824337" y="4276101"/>
              <a:ext cx="241057" cy="283650"/>
            </a:xfrm>
            <a:custGeom>
              <a:avLst/>
              <a:gdLst/>
              <a:ahLst/>
              <a:cxnLst>
                <a:cxn ang="0">
                  <a:pos x="137" y="94"/>
                </a:cxn>
                <a:cxn ang="0">
                  <a:pos x="130" y="83"/>
                </a:cxn>
                <a:cxn ang="0">
                  <a:pos x="121" y="77"/>
                </a:cxn>
                <a:cxn ang="0">
                  <a:pos x="109" y="71"/>
                </a:cxn>
                <a:cxn ang="0">
                  <a:pos x="107" y="62"/>
                </a:cxn>
                <a:cxn ang="0">
                  <a:pos x="106" y="53"/>
                </a:cxn>
                <a:cxn ang="0">
                  <a:pos x="101" y="46"/>
                </a:cxn>
                <a:cxn ang="0">
                  <a:pos x="89" y="43"/>
                </a:cxn>
                <a:cxn ang="0">
                  <a:pos x="80" y="39"/>
                </a:cxn>
                <a:cxn ang="0">
                  <a:pos x="75" y="35"/>
                </a:cxn>
                <a:cxn ang="0">
                  <a:pos x="67" y="33"/>
                </a:cxn>
                <a:cxn ang="0">
                  <a:pos x="54" y="25"/>
                </a:cxn>
                <a:cxn ang="0">
                  <a:pos x="50" y="3"/>
                </a:cxn>
                <a:cxn ang="0">
                  <a:pos x="39" y="2"/>
                </a:cxn>
                <a:cxn ang="0">
                  <a:pos x="26" y="8"/>
                </a:cxn>
                <a:cxn ang="0">
                  <a:pos x="16" y="13"/>
                </a:cxn>
                <a:cxn ang="0">
                  <a:pos x="7" y="16"/>
                </a:cxn>
                <a:cxn ang="0">
                  <a:pos x="3" y="15"/>
                </a:cxn>
                <a:cxn ang="0">
                  <a:pos x="11" y="31"/>
                </a:cxn>
                <a:cxn ang="0">
                  <a:pos x="8" y="37"/>
                </a:cxn>
                <a:cxn ang="0">
                  <a:pos x="9" y="53"/>
                </a:cxn>
                <a:cxn ang="0">
                  <a:pos x="6" y="62"/>
                </a:cxn>
                <a:cxn ang="0">
                  <a:pos x="3" y="72"/>
                </a:cxn>
                <a:cxn ang="0">
                  <a:pos x="8" y="77"/>
                </a:cxn>
                <a:cxn ang="0">
                  <a:pos x="2" y="86"/>
                </a:cxn>
                <a:cxn ang="0">
                  <a:pos x="1" y="90"/>
                </a:cxn>
                <a:cxn ang="0">
                  <a:pos x="5" y="96"/>
                </a:cxn>
                <a:cxn ang="0">
                  <a:pos x="8" y="108"/>
                </a:cxn>
                <a:cxn ang="0">
                  <a:pos x="13" y="114"/>
                </a:cxn>
                <a:cxn ang="0">
                  <a:pos x="10" y="122"/>
                </a:cxn>
                <a:cxn ang="0">
                  <a:pos x="14" y="132"/>
                </a:cxn>
                <a:cxn ang="0">
                  <a:pos x="18" y="142"/>
                </a:cxn>
                <a:cxn ang="0">
                  <a:pos x="21" y="154"/>
                </a:cxn>
                <a:cxn ang="0">
                  <a:pos x="36" y="145"/>
                </a:cxn>
                <a:cxn ang="0">
                  <a:pos x="46" y="145"/>
                </a:cxn>
                <a:cxn ang="0">
                  <a:pos x="59" y="150"/>
                </a:cxn>
                <a:cxn ang="0">
                  <a:pos x="66" y="144"/>
                </a:cxn>
                <a:cxn ang="0">
                  <a:pos x="81" y="144"/>
                </a:cxn>
                <a:cxn ang="0">
                  <a:pos x="84" y="126"/>
                </a:cxn>
                <a:cxn ang="0">
                  <a:pos x="93" y="116"/>
                </a:cxn>
                <a:cxn ang="0">
                  <a:pos x="107" y="113"/>
                </a:cxn>
                <a:cxn ang="0">
                  <a:pos x="120" y="112"/>
                </a:cxn>
                <a:cxn ang="0">
                  <a:pos x="130" y="117"/>
                </a:cxn>
                <a:cxn ang="0">
                  <a:pos x="136" y="108"/>
                </a:cxn>
                <a:cxn ang="0">
                  <a:pos x="137" y="94"/>
                </a:cxn>
              </a:cxnLst>
              <a:rect l="0" t="0" r="r" b="b"/>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4" name="Freeform 115"/>
            <p:cNvSpPr/>
            <p:nvPr/>
          </p:nvSpPr>
          <p:spPr bwMode="auto">
            <a:xfrm>
              <a:off x="2593325" y="4076497"/>
              <a:ext cx="252536" cy="382701"/>
            </a:xfrm>
            <a:custGeom>
              <a:avLst/>
              <a:gdLst/>
              <a:ahLst/>
              <a:cxnLst>
                <a:cxn ang="0">
                  <a:pos x="134" y="201"/>
                </a:cxn>
                <a:cxn ang="0">
                  <a:pos x="135" y="200"/>
                </a:cxn>
                <a:cxn ang="0">
                  <a:pos x="136" y="196"/>
                </a:cxn>
                <a:cxn ang="0">
                  <a:pos x="142" y="187"/>
                </a:cxn>
                <a:cxn ang="0">
                  <a:pos x="137" y="182"/>
                </a:cxn>
                <a:cxn ang="0">
                  <a:pos x="140" y="172"/>
                </a:cxn>
                <a:cxn ang="0">
                  <a:pos x="143" y="163"/>
                </a:cxn>
                <a:cxn ang="0">
                  <a:pos x="142" y="147"/>
                </a:cxn>
                <a:cxn ang="0">
                  <a:pos x="145" y="141"/>
                </a:cxn>
                <a:cxn ang="0">
                  <a:pos x="137" y="125"/>
                </a:cxn>
                <a:cxn ang="0">
                  <a:pos x="126" y="125"/>
                </a:cxn>
                <a:cxn ang="0">
                  <a:pos x="123" y="111"/>
                </a:cxn>
                <a:cxn ang="0">
                  <a:pos x="118" y="112"/>
                </a:cxn>
                <a:cxn ang="0">
                  <a:pos x="106" y="113"/>
                </a:cxn>
                <a:cxn ang="0">
                  <a:pos x="100" y="107"/>
                </a:cxn>
                <a:cxn ang="0">
                  <a:pos x="95" y="103"/>
                </a:cxn>
                <a:cxn ang="0">
                  <a:pos x="90" y="93"/>
                </a:cxn>
                <a:cxn ang="0">
                  <a:pos x="87" y="83"/>
                </a:cxn>
                <a:cxn ang="0">
                  <a:pos x="89" y="76"/>
                </a:cxn>
                <a:cxn ang="0">
                  <a:pos x="94" y="70"/>
                </a:cxn>
                <a:cxn ang="0">
                  <a:pos x="97" y="59"/>
                </a:cxn>
                <a:cxn ang="0">
                  <a:pos x="107" y="53"/>
                </a:cxn>
                <a:cxn ang="0">
                  <a:pos x="121" y="48"/>
                </a:cxn>
                <a:cxn ang="0">
                  <a:pos x="130" y="47"/>
                </a:cxn>
                <a:cxn ang="0">
                  <a:pos x="123" y="42"/>
                </a:cxn>
                <a:cxn ang="0">
                  <a:pos x="129" y="32"/>
                </a:cxn>
                <a:cxn ang="0">
                  <a:pos x="121" y="25"/>
                </a:cxn>
                <a:cxn ang="0">
                  <a:pos x="114" y="26"/>
                </a:cxn>
                <a:cxn ang="0">
                  <a:pos x="107" y="27"/>
                </a:cxn>
                <a:cxn ang="0">
                  <a:pos x="94" y="25"/>
                </a:cxn>
                <a:cxn ang="0">
                  <a:pos x="90" y="18"/>
                </a:cxn>
                <a:cxn ang="0">
                  <a:pos x="83" y="11"/>
                </a:cxn>
                <a:cxn ang="0">
                  <a:pos x="76" y="2"/>
                </a:cxn>
                <a:cxn ang="0">
                  <a:pos x="66" y="2"/>
                </a:cxn>
                <a:cxn ang="0">
                  <a:pos x="69" y="10"/>
                </a:cxn>
                <a:cxn ang="0">
                  <a:pos x="63" y="21"/>
                </a:cxn>
                <a:cxn ang="0">
                  <a:pos x="40" y="33"/>
                </a:cxn>
                <a:cxn ang="0">
                  <a:pos x="30" y="51"/>
                </a:cxn>
                <a:cxn ang="0">
                  <a:pos x="22" y="52"/>
                </a:cxn>
                <a:cxn ang="0">
                  <a:pos x="14" y="49"/>
                </a:cxn>
                <a:cxn ang="0">
                  <a:pos x="14" y="44"/>
                </a:cxn>
                <a:cxn ang="0">
                  <a:pos x="11" y="38"/>
                </a:cxn>
                <a:cxn ang="0">
                  <a:pos x="2" y="48"/>
                </a:cxn>
                <a:cxn ang="0">
                  <a:pos x="6" y="63"/>
                </a:cxn>
                <a:cxn ang="0">
                  <a:pos x="3" y="66"/>
                </a:cxn>
                <a:cxn ang="0">
                  <a:pos x="15" y="76"/>
                </a:cxn>
                <a:cxn ang="0">
                  <a:pos x="26" y="92"/>
                </a:cxn>
                <a:cxn ang="0">
                  <a:pos x="34" y="109"/>
                </a:cxn>
                <a:cxn ang="0">
                  <a:pos x="52" y="142"/>
                </a:cxn>
                <a:cxn ang="0">
                  <a:pos x="59" y="157"/>
                </a:cxn>
                <a:cxn ang="0">
                  <a:pos x="63" y="167"/>
                </a:cxn>
                <a:cxn ang="0">
                  <a:pos x="81" y="179"/>
                </a:cxn>
                <a:cxn ang="0">
                  <a:pos x="113" y="199"/>
                </a:cxn>
                <a:cxn ang="0">
                  <a:pos x="127" y="210"/>
                </a:cxn>
                <a:cxn ang="0">
                  <a:pos x="127" y="212"/>
                </a:cxn>
                <a:cxn ang="0">
                  <a:pos x="130" y="210"/>
                </a:cxn>
                <a:cxn ang="0">
                  <a:pos x="134" y="201"/>
                </a:cxn>
              </a:cxnLst>
              <a:rect l="0" t="0" r="r" b="b"/>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5" name="Freeform 116"/>
            <p:cNvSpPr/>
            <p:nvPr/>
          </p:nvSpPr>
          <p:spPr bwMode="auto">
            <a:xfrm>
              <a:off x="2751161" y="3825864"/>
              <a:ext cx="268319" cy="237125"/>
            </a:xfrm>
            <a:custGeom>
              <a:avLst/>
              <a:gdLst/>
              <a:ahLst/>
              <a:cxnLst>
                <a:cxn ang="0">
                  <a:pos x="15" y="8"/>
                </a:cxn>
                <a:cxn ang="0">
                  <a:pos x="6" y="21"/>
                </a:cxn>
                <a:cxn ang="0">
                  <a:pos x="4" y="29"/>
                </a:cxn>
                <a:cxn ang="0">
                  <a:pos x="2" y="34"/>
                </a:cxn>
                <a:cxn ang="0">
                  <a:pos x="7" y="37"/>
                </a:cxn>
                <a:cxn ang="0">
                  <a:pos x="12" y="44"/>
                </a:cxn>
                <a:cxn ang="0">
                  <a:pos x="20" y="59"/>
                </a:cxn>
                <a:cxn ang="0">
                  <a:pos x="39" y="61"/>
                </a:cxn>
                <a:cxn ang="0">
                  <a:pos x="55" y="68"/>
                </a:cxn>
                <a:cxn ang="0">
                  <a:pos x="68" y="71"/>
                </a:cxn>
                <a:cxn ang="0">
                  <a:pos x="65" y="92"/>
                </a:cxn>
                <a:cxn ang="0">
                  <a:pos x="70" y="100"/>
                </a:cxn>
                <a:cxn ang="0">
                  <a:pos x="69" y="109"/>
                </a:cxn>
                <a:cxn ang="0">
                  <a:pos x="71" y="115"/>
                </a:cxn>
                <a:cxn ang="0">
                  <a:pos x="70" y="115"/>
                </a:cxn>
                <a:cxn ang="0">
                  <a:pos x="78" y="127"/>
                </a:cxn>
                <a:cxn ang="0">
                  <a:pos x="85" y="130"/>
                </a:cxn>
                <a:cxn ang="0">
                  <a:pos x="91" y="129"/>
                </a:cxn>
                <a:cxn ang="0">
                  <a:pos x="99" y="124"/>
                </a:cxn>
                <a:cxn ang="0">
                  <a:pos x="106" y="121"/>
                </a:cxn>
                <a:cxn ang="0">
                  <a:pos x="113" y="115"/>
                </a:cxn>
                <a:cxn ang="0">
                  <a:pos x="114" y="110"/>
                </a:cxn>
                <a:cxn ang="0">
                  <a:pos x="108" y="109"/>
                </a:cxn>
                <a:cxn ang="0">
                  <a:pos x="105" y="101"/>
                </a:cxn>
                <a:cxn ang="0">
                  <a:pos x="101" y="93"/>
                </a:cxn>
                <a:cxn ang="0">
                  <a:pos x="108" y="92"/>
                </a:cxn>
                <a:cxn ang="0">
                  <a:pos x="118" y="95"/>
                </a:cxn>
                <a:cxn ang="0">
                  <a:pos x="123" y="95"/>
                </a:cxn>
                <a:cxn ang="0">
                  <a:pos x="130" y="91"/>
                </a:cxn>
                <a:cxn ang="0">
                  <a:pos x="144" y="86"/>
                </a:cxn>
                <a:cxn ang="0">
                  <a:pos x="147" y="82"/>
                </a:cxn>
                <a:cxn ang="0">
                  <a:pos x="140" y="72"/>
                </a:cxn>
                <a:cxn ang="0">
                  <a:pos x="141" y="66"/>
                </a:cxn>
                <a:cxn ang="0">
                  <a:pos x="146" y="61"/>
                </a:cxn>
                <a:cxn ang="0">
                  <a:pos x="148" y="55"/>
                </a:cxn>
                <a:cxn ang="0">
                  <a:pos x="152" y="47"/>
                </a:cxn>
                <a:cxn ang="0">
                  <a:pos x="156" y="42"/>
                </a:cxn>
                <a:cxn ang="0">
                  <a:pos x="140" y="40"/>
                </a:cxn>
                <a:cxn ang="0">
                  <a:pos x="143" y="31"/>
                </a:cxn>
                <a:cxn ang="0">
                  <a:pos x="126" y="25"/>
                </a:cxn>
                <a:cxn ang="0">
                  <a:pos x="128" y="19"/>
                </a:cxn>
                <a:cxn ang="0">
                  <a:pos x="118" y="16"/>
                </a:cxn>
                <a:cxn ang="0">
                  <a:pos x="96" y="24"/>
                </a:cxn>
                <a:cxn ang="0">
                  <a:pos x="75" y="17"/>
                </a:cxn>
                <a:cxn ang="0">
                  <a:pos x="60" y="15"/>
                </a:cxn>
                <a:cxn ang="0">
                  <a:pos x="52" y="6"/>
                </a:cxn>
                <a:cxn ang="0">
                  <a:pos x="42" y="0"/>
                </a:cxn>
                <a:cxn ang="0">
                  <a:pos x="39" y="7"/>
                </a:cxn>
                <a:cxn ang="0">
                  <a:pos x="24" y="16"/>
                </a:cxn>
                <a:cxn ang="0">
                  <a:pos x="27" y="32"/>
                </a:cxn>
                <a:cxn ang="0">
                  <a:pos x="15" y="28"/>
                </a:cxn>
                <a:cxn ang="0">
                  <a:pos x="20" y="14"/>
                </a:cxn>
                <a:cxn ang="0">
                  <a:pos x="19" y="6"/>
                </a:cxn>
                <a:cxn ang="0">
                  <a:pos x="15" y="8"/>
                </a:cxn>
              </a:cxnLst>
              <a:rect l="0" t="0" r="r" b="b"/>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6" name="Freeform 117"/>
            <p:cNvSpPr/>
            <p:nvPr/>
          </p:nvSpPr>
          <p:spPr bwMode="auto">
            <a:xfrm>
              <a:off x="3052481" y="3947429"/>
              <a:ext cx="83222" cy="91549"/>
            </a:xfrm>
            <a:custGeom>
              <a:avLst/>
              <a:gdLst/>
              <a:ahLst/>
              <a:cxnLst>
                <a:cxn ang="0">
                  <a:pos x="11" y="10"/>
                </a:cxn>
                <a:cxn ang="0">
                  <a:pos x="6" y="16"/>
                </a:cxn>
                <a:cxn ang="0">
                  <a:pos x="2" y="25"/>
                </a:cxn>
                <a:cxn ang="0">
                  <a:pos x="11" y="37"/>
                </a:cxn>
                <a:cxn ang="0">
                  <a:pos x="18" y="50"/>
                </a:cxn>
                <a:cxn ang="0">
                  <a:pos x="23" y="50"/>
                </a:cxn>
                <a:cxn ang="0">
                  <a:pos x="28" y="43"/>
                </a:cxn>
                <a:cxn ang="0">
                  <a:pos x="41" y="43"/>
                </a:cxn>
                <a:cxn ang="0">
                  <a:pos x="42" y="45"/>
                </a:cxn>
                <a:cxn ang="0">
                  <a:pos x="45" y="39"/>
                </a:cxn>
                <a:cxn ang="0">
                  <a:pos x="44" y="24"/>
                </a:cxn>
                <a:cxn ang="0">
                  <a:pos x="46" y="11"/>
                </a:cxn>
                <a:cxn ang="0">
                  <a:pos x="48" y="5"/>
                </a:cxn>
                <a:cxn ang="0">
                  <a:pos x="37" y="3"/>
                </a:cxn>
                <a:cxn ang="0">
                  <a:pos x="22" y="3"/>
                </a:cxn>
                <a:cxn ang="0">
                  <a:pos x="14" y="3"/>
                </a:cxn>
                <a:cxn ang="0">
                  <a:pos x="13" y="3"/>
                </a:cxn>
                <a:cxn ang="0">
                  <a:pos x="11" y="10"/>
                </a:cxn>
              </a:cxnLst>
              <a:rect l="0" t="0" r="r" b="b"/>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7" name="Freeform 118"/>
            <p:cNvSpPr/>
            <p:nvPr/>
          </p:nvSpPr>
          <p:spPr bwMode="auto">
            <a:xfrm>
              <a:off x="2987912" y="3900904"/>
              <a:ext cx="96136" cy="150079"/>
            </a:xfrm>
            <a:custGeom>
              <a:avLst/>
              <a:gdLst/>
              <a:ahLst/>
              <a:cxnLst>
                <a:cxn ang="0">
                  <a:pos x="15" y="5"/>
                </a:cxn>
                <a:cxn ang="0">
                  <a:pos x="11" y="13"/>
                </a:cxn>
                <a:cxn ang="0">
                  <a:pos x="9" y="19"/>
                </a:cxn>
                <a:cxn ang="0">
                  <a:pos x="4" y="24"/>
                </a:cxn>
                <a:cxn ang="0">
                  <a:pos x="3" y="30"/>
                </a:cxn>
                <a:cxn ang="0">
                  <a:pos x="10" y="40"/>
                </a:cxn>
                <a:cxn ang="0">
                  <a:pos x="14" y="37"/>
                </a:cxn>
                <a:cxn ang="0">
                  <a:pos x="19" y="47"/>
                </a:cxn>
                <a:cxn ang="0">
                  <a:pos x="20" y="56"/>
                </a:cxn>
                <a:cxn ang="0">
                  <a:pos x="22" y="76"/>
                </a:cxn>
                <a:cxn ang="0">
                  <a:pos x="35" y="80"/>
                </a:cxn>
                <a:cxn ang="0">
                  <a:pos x="42" y="77"/>
                </a:cxn>
                <a:cxn ang="0">
                  <a:pos x="48" y="75"/>
                </a:cxn>
                <a:cxn ang="0">
                  <a:pos x="56" y="75"/>
                </a:cxn>
                <a:cxn ang="0">
                  <a:pos x="49" y="62"/>
                </a:cxn>
                <a:cxn ang="0">
                  <a:pos x="40" y="50"/>
                </a:cxn>
                <a:cxn ang="0">
                  <a:pos x="44" y="41"/>
                </a:cxn>
                <a:cxn ang="0">
                  <a:pos x="49" y="35"/>
                </a:cxn>
                <a:cxn ang="0">
                  <a:pos x="51" y="28"/>
                </a:cxn>
                <a:cxn ang="0">
                  <a:pos x="40" y="19"/>
                </a:cxn>
                <a:cxn ang="0">
                  <a:pos x="35" y="12"/>
                </a:cxn>
                <a:cxn ang="0">
                  <a:pos x="23" y="3"/>
                </a:cxn>
                <a:cxn ang="0">
                  <a:pos x="19" y="0"/>
                </a:cxn>
                <a:cxn ang="0">
                  <a:pos x="15" y="5"/>
                </a:cxn>
              </a:cxnLst>
              <a:rect l="0" t="0" r="r" b="b"/>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8" name="Freeform 119"/>
            <p:cNvSpPr/>
            <p:nvPr/>
          </p:nvSpPr>
          <p:spPr bwMode="auto">
            <a:xfrm>
              <a:off x="3125659" y="3956433"/>
              <a:ext cx="60265" cy="79542"/>
            </a:xfrm>
            <a:custGeom>
              <a:avLst/>
              <a:gdLst/>
              <a:ahLst/>
              <a:cxnLst>
                <a:cxn ang="0">
                  <a:pos x="2" y="19"/>
                </a:cxn>
                <a:cxn ang="0">
                  <a:pos x="3" y="34"/>
                </a:cxn>
                <a:cxn ang="0">
                  <a:pos x="0" y="40"/>
                </a:cxn>
                <a:cxn ang="0">
                  <a:pos x="10" y="42"/>
                </a:cxn>
                <a:cxn ang="0">
                  <a:pos x="22" y="37"/>
                </a:cxn>
                <a:cxn ang="0">
                  <a:pos x="35" y="19"/>
                </a:cxn>
                <a:cxn ang="0">
                  <a:pos x="35" y="19"/>
                </a:cxn>
                <a:cxn ang="0">
                  <a:pos x="16" y="4"/>
                </a:cxn>
                <a:cxn ang="0">
                  <a:pos x="6" y="0"/>
                </a:cxn>
                <a:cxn ang="0">
                  <a:pos x="4" y="6"/>
                </a:cxn>
                <a:cxn ang="0">
                  <a:pos x="2" y="19"/>
                </a:cxn>
              </a:cxnLst>
              <a:rect l="0" t="0" r="r" b="b"/>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9" name="Freeform 120"/>
            <p:cNvSpPr/>
            <p:nvPr/>
          </p:nvSpPr>
          <p:spPr bwMode="auto">
            <a:xfrm>
              <a:off x="2531626" y="3584238"/>
              <a:ext cx="205186" cy="76541"/>
            </a:xfrm>
            <a:custGeom>
              <a:avLst/>
              <a:gdLst/>
              <a:ahLst/>
              <a:cxnLst>
                <a:cxn ang="0">
                  <a:pos x="96" y="27"/>
                </a:cxn>
                <a:cxn ang="0">
                  <a:pos x="42" y="5"/>
                </a:cxn>
                <a:cxn ang="0">
                  <a:pos x="2" y="19"/>
                </a:cxn>
                <a:cxn ang="0">
                  <a:pos x="21" y="10"/>
                </a:cxn>
                <a:cxn ang="0">
                  <a:pos x="32" y="15"/>
                </a:cxn>
                <a:cxn ang="0">
                  <a:pos x="51" y="19"/>
                </a:cxn>
                <a:cxn ang="0">
                  <a:pos x="75" y="32"/>
                </a:cxn>
                <a:cxn ang="0">
                  <a:pos x="81" y="41"/>
                </a:cxn>
                <a:cxn ang="0">
                  <a:pos x="117" y="40"/>
                </a:cxn>
                <a:cxn ang="0">
                  <a:pos x="96" y="27"/>
                </a:cxn>
              </a:cxnLst>
              <a:rect l="0" t="0" r="r" b="b"/>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0" name="Freeform 121"/>
            <p:cNvSpPr/>
            <p:nvPr/>
          </p:nvSpPr>
          <p:spPr bwMode="auto">
            <a:xfrm>
              <a:off x="2649285" y="3686292"/>
              <a:ext cx="47351" cy="24012"/>
            </a:xfrm>
            <a:custGeom>
              <a:avLst/>
              <a:gdLst/>
              <a:ahLst/>
              <a:cxnLst>
                <a:cxn ang="0">
                  <a:pos x="3" y="5"/>
                </a:cxn>
                <a:cxn ang="0">
                  <a:pos x="26" y="9"/>
                </a:cxn>
                <a:cxn ang="0">
                  <a:pos x="3" y="5"/>
                </a:cxn>
              </a:cxnLst>
              <a:rect l="0" t="0" r="r" b="b"/>
              <a:pathLst>
                <a:path w="28" h="13">
                  <a:moveTo>
                    <a:pt x="3" y="5"/>
                  </a:moveTo>
                  <a:cubicBezTo>
                    <a:pt x="5" y="8"/>
                    <a:pt x="24" y="13"/>
                    <a:pt x="26" y="9"/>
                  </a:cubicBezTo>
                  <a:cubicBezTo>
                    <a:pt x="28" y="4"/>
                    <a:pt x="0" y="0"/>
                    <a:pt x="3"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1" name="Freeform 122"/>
            <p:cNvSpPr/>
            <p:nvPr/>
          </p:nvSpPr>
          <p:spPr bwMode="auto">
            <a:xfrm>
              <a:off x="2868819" y="3684790"/>
              <a:ext cx="43046" cy="25514"/>
            </a:xfrm>
            <a:custGeom>
              <a:avLst/>
              <a:gdLst/>
              <a:ahLst/>
              <a:cxnLst>
                <a:cxn ang="0">
                  <a:pos x="4" y="7"/>
                </a:cxn>
                <a:cxn ang="0">
                  <a:pos x="23" y="7"/>
                </a:cxn>
                <a:cxn ang="0">
                  <a:pos x="4" y="7"/>
                </a:cxn>
              </a:cxnLst>
              <a:rect l="0" t="0" r="r" b="b"/>
              <a:pathLst>
                <a:path w="25" h="14">
                  <a:moveTo>
                    <a:pt x="4" y="7"/>
                  </a:moveTo>
                  <a:cubicBezTo>
                    <a:pt x="9" y="14"/>
                    <a:pt x="22" y="9"/>
                    <a:pt x="23" y="7"/>
                  </a:cubicBezTo>
                  <a:cubicBezTo>
                    <a:pt x="25" y="2"/>
                    <a:pt x="0" y="0"/>
                    <a:pt x="4"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2" name="Freeform 123"/>
            <p:cNvSpPr>
              <a:spLocks noEditPoints="1"/>
            </p:cNvSpPr>
            <p:nvPr/>
          </p:nvSpPr>
          <p:spPr bwMode="auto">
            <a:xfrm>
              <a:off x="2765509" y="1738268"/>
              <a:ext cx="1195241" cy="931990"/>
            </a:xfrm>
            <a:custGeom>
              <a:avLst/>
              <a:gdLst/>
              <a:ahLst/>
              <a:cxnLst>
                <a:cxn ang="0">
                  <a:pos x="606" y="59"/>
                </a:cxn>
                <a:cxn ang="0">
                  <a:pos x="555" y="83"/>
                </a:cxn>
                <a:cxn ang="0">
                  <a:pos x="552" y="52"/>
                </a:cxn>
                <a:cxn ang="0">
                  <a:pos x="494" y="47"/>
                </a:cxn>
                <a:cxn ang="0">
                  <a:pos x="551" y="38"/>
                </a:cxn>
                <a:cxn ang="0">
                  <a:pos x="546" y="17"/>
                </a:cxn>
                <a:cxn ang="0">
                  <a:pos x="467" y="1"/>
                </a:cxn>
                <a:cxn ang="0">
                  <a:pos x="393" y="10"/>
                </a:cxn>
                <a:cxn ang="0">
                  <a:pos x="337" y="11"/>
                </a:cxn>
                <a:cxn ang="0">
                  <a:pos x="291" y="31"/>
                </a:cxn>
                <a:cxn ang="0">
                  <a:pos x="280" y="37"/>
                </a:cxn>
                <a:cxn ang="0">
                  <a:pos x="247" y="47"/>
                </a:cxn>
                <a:cxn ang="0">
                  <a:pos x="216" y="58"/>
                </a:cxn>
                <a:cxn ang="0">
                  <a:pos x="162" y="47"/>
                </a:cxn>
                <a:cxn ang="0">
                  <a:pos x="133" y="70"/>
                </a:cxn>
                <a:cxn ang="0">
                  <a:pos x="88" y="99"/>
                </a:cxn>
                <a:cxn ang="0">
                  <a:pos x="0" y="142"/>
                </a:cxn>
                <a:cxn ang="0">
                  <a:pos x="56" y="158"/>
                </a:cxn>
                <a:cxn ang="0">
                  <a:pos x="16" y="172"/>
                </a:cxn>
                <a:cxn ang="0">
                  <a:pos x="50" y="194"/>
                </a:cxn>
                <a:cxn ang="0">
                  <a:pos x="95" y="192"/>
                </a:cxn>
                <a:cxn ang="0">
                  <a:pos x="163" y="211"/>
                </a:cxn>
                <a:cxn ang="0">
                  <a:pos x="197" y="256"/>
                </a:cxn>
                <a:cxn ang="0">
                  <a:pos x="202" y="297"/>
                </a:cxn>
                <a:cxn ang="0">
                  <a:pos x="245" y="312"/>
                </a:cxn>
                <a:cxn ang="0">
                  <a:pos x="240" y="328"/>
                </a:cxn>
                <a:cxn ang="0">
                  <a:pos x="234" y="356"/>
                </a:cxn>
                <a:cxn ang="0">
                  <a:pos x="226" y="390"/>
                </a:cxn>
                <a:cxn ang="0">
                  <a:pos x="235" y="436"/>
                </a:cxn>
                <a:cxn ang="0">
                  <a:pos x="256" y="463"/>
                </a:cxn>
                <a:cxn ang="0">
                  <a:pos x="287" y="498"/>
                </a:cxn>
                <a:cxn ang="0">
                  <a:pos x="331" y="515"/>
                </a:cxn>
                <a:cxn ang="0">
                  <a:pos x="344" y="471"/>
                </a:cxn>
                <a:cxn ang="0">
                  <a:pos x="363" y="449"/>
                </a:cxn>
                <a:cxn ang="0">
                  <a:pos x="365" y="427"/>
                </a:cxn>
                <a:cxn ang="0">
                  <a:pos x="384" y="413"/>
                </a:cxn>
                <a:cxn ang="0">
                  <a:pos x="401" y="409"/>
                </a:cxn>
                <a:cxn ang="0">
                  <a:pos x="461" y="369"/>
                </a:cxn>
                <a:cxn ang="0">
                  <a:pos x="500" y="359"/>
                </a:cxn>
                <a:cxn ang="0">
                  <a:pos x="576" y="325"/>
                </a:cxn>
                <a:cxn ang="0">
                  <a:pos x="535" y="316"/>
                </a:cxn>
                <a:cxn ang="0">
                  <a:pos x="577" y="319"/>
                </a:cxn>
                <a:cxn ang="0">
                  <a:pos x="569" y="280"/>
                </a:cxn>
                <a:cxn ang="0">
                  <a:pos x="547" y="261"/>
                </a:cxn>
                <a:cxn ang="0">
                  <a:pos x="596" y="254"/>
                </a:cxn>
                <a:cxn ang="0">
                  <a:pos x="609" y="230"/>
                </a:cxn>
                <a:cxn ang="0">
                  <a:pos x="603" y="193"/>
                </a:cxn>
                <a:cxn ang="0">
                  <a:pos x="590" y="178"/>
                </a:cxn>
                <a:cxn ang="0">
                  <a:pos x="595" y="162"/>
                </a:cxn>
                <a:cxn ang="0">
                  <a:pos x="578" y="154"/>
                </a:cxn>
                <a:cxn ang="0">
                  <a:pos x="624" y="106"/>
                </a:cxn>
                <a:cxn ang="0">
                  <a:pos x="613" y="94"/>
                </a:cxn>
                <a:cxn ang="0">
                  <a:pos x="626" y="81"/>
                </a:cxn>
                <a:cxn ang="0">
                  <a:pos x="691" y="58"/>
                </a:cxn>
                <a:cxn ang="0">
                  <a:pos x="228" y="329"/>
                </a:cxn>
                <a:cxn ang="0">
                  <a:pos x="216" y="342"/>
                </a:cxn>
              </a:cxnLst>
              <a:rect l="0" t="0" r="r" b="b"/>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3" name="Freeform 124"/>
            <p:cNvSpPr>
              <a:spLocks noEditPoints="1"/>
            </p:cNvSpPr>
            <p:nvPr/>
          </p:nvSpPr>
          <p:spPr bwMode="auto">
            <a:xfrm>
              <a:off x="1426782" y="1754776"/>
              <a:ext cx="1736183" cy="1397235"/>
            </a:xfrm>
            <a:custGeom>
              <a:avLst/>
              <a:gdLst/>
              <a:ahLst/>
              <a:cxnLst>
                <a:cxn ang="0">
                  <a:pos x="205" y="683"/>
                </a:cxn>
                <a:cxn ang="0">
                  <a:pos x="189" y="227"/>
                </a:cxn>
                <a:cxn ang="0">
                  <a:pos x="387" y="251"/>
                </a:cxn>
                <a:cxn ang="0">
                  <a:pos x="257" y="269"/>
                </a:cxn>
                <a:cxn ang="0">
                  <a:pos x="386" y="334"/>
                </a:cxn>
                <a:cxn ang="0">
                  <a:pos x="237" y="194"/>
                </a:cxn>
                <a:cxn ang="0">
                  <a:pos x="208" y="185"/>
                </a:cxn>
                <a:cxn ang="0">
                  <a:pos x="369" y="213"/>
                </a:cxn>
                <a:cxn ang="0">
                  <a:pos x="297" y="144"/>
                </a:cxn>
                <a:cxn ang="0">
                  <a:pos x="413" y="119"/>
                </a:cxn>
                <a:cxn ang="0">
                  <a:pos x="416" y="161"/>
                </a:cxn>
                <a:cxn ang="0">
                  <a:pos x="420" y="185"/>
                </a:cxn>
                <a:cxn ang="0">
                  <a:pos x="543" y="147"/>
                </a:cxn>
                <a:cxn ang="0">
                  <a:pos x="492" y="232"/>
                </a:cxn>
                <a:cxn ang="0">
                  <a:pos x="687" y="220"/>
                </a:cxn>
                <a:cxn ang="0">
                  <a:pos x="580" y="151"/>
                </a:cxn>
                <a:cxn ang="0">
                  <a:pos x="598" y="83"/>
                </a:cxn>
                <a:cxn ang="0">
                  <a:pos x="587" y="66"/>
                </a:cxn>
                <a:cxn ang="0">
                  <a:pos x="634" y="120"/>
                </a:cxn>
                <a:cxn ang="0">
                  <a:pos x="698" y="180"/>
                </a:cxn>
                <a:cxn ang="0">
                  <a:pos x="795" y="87"/>
                </a:cxn>
                <a:cxn ang="0">
                  <a:pos x="760" y="9"/>
                </a:cxn>
                <a:cxn ang="0">
                  <a:pos x="569" y="46"/>
                </a:cxn>
                <a:cxn ang="0">
                  <a:pos x="624" y="440"/>
                </a:cxn>
                <a:cxn ang="0">
                  <a:pos x="827" y="340"/>
                </a:cxn>
                <a:cxn ang="0">
                  <a:pos x="746" y="272"/>
                </a:cxn>
                <a:cxn ang="0">
                  <a:pos x="624" y="250"/>
                </a:cxn>
                <a:cxn ang="0">
                  <a:pos x="704" y="309"/>
                </a:cxn>
                <a:cxn ang="0">
                  <a:pos x="736" y="409"/>
                </a:cxn>
                <a:cxn ang="0">
                  <a:pos x="850" y="419"/>
                </a:cxn>
                <a:cxn ang="0">
                  <a:pos x="682" y="241"/>
                </a:cxn>
                <a:cxn ang="0">
                  <a:pos x="963" y="641"/>
                </a:cxn>
                <a:cxn ang="0">
                  <a:pos x="110" y="629"/>
                </a:cxn>
                <a:cxn ang="0">
                  <a:pos x="821" y="686"/>
                </a:cxn>
                <a:cxn ang="0">
                  <a:pos x="963" y="609"/>
                </a:cxn>
                <a:cxn ang="0">
                  <a:pos x="895" y="560"/>
                </a:cxn>
                <a:cxn ang="0">
                  <a:pos x="844" y="528"/>
                </a:cxn>
                <a:cxn ang="0">
                  <a:pos x="763" y="463"/>
                </a:cxn>
                <a:cxn ang="0">
                  <a:pos x="727" y="543"/>
                </a:cxn>
                <a:cxn ang="0">
                  <a:pos x="666" y="617"/>
                </a:cxn>
                <a:cxn ang="0">
                  <a:pos x="538" y="525"/>
                </a:cxn>
                <a:cxn ang="0">
                  <a:pos x="579" y="430"/>
                </a:cxn>
                <a:cxn ang="0">
                  <a:pos x="649" y="387"/>
                </a:cxn>
                <a:cxn ang="0">
                  <a:pos x="636" y="339"/>
                </a:cxn>
                <a:cxn ang="0">
                  <a:pos x="580" y="343"/>
                </a:cxn>
                <a:cxn ang="0">
                  <a:pos x="537" y="271"/>
                </a:cxn>
                <a:cxn ang="0">
                  <a:pos x="518" y="292"/>
                </a:cxn>
                <a:cxn ang="0">
                  <a:pos x="508" y="364"/>
                </a:cxn>
                <a:cxn ang="0">
                  <a:pos x="492" y="348"/>
                </a:cxn>
                <a:cxn ang="0">
                  <a:pos x="399" y="348"/>
                </a:cxn>
                <a:cxn ang="0">
                  <a:pos x="268" y="339"/>
                </a:cxn>
                <a:cxn ang="0">
                  <a:pos x="97" y="340"/>
                </a:cxn>
                <a:cxn ang="0">
                  <a:pos x="47" y="341"/>
                </a:cxn>
                <a:cxn ang="0">
                  <a:pos x="127" y="588"/>
                </a:cxn>
                <a:cxn ang="0">
                  <a:pos x="182" y="658"/>
                </a:cxn>
                <a:cxn ang="0">
                  <a:pos x="623" y="689"/>
                </a:cxn>
                <a:cxn ang="0">
                  <a:pos x="701" y="766"/>
                </a:cxn>
                <a:cxn ang="0">
                  <a:pos x="866" y="722"/>
                </a:cxn>
                <a:cxn ang="0">
                  <a:pos x="243" y="407"/>
                </a:cxn>
                <a:cxn ang="0">
                  <a:pos x="241" y="392"/>
                </a:cxn>
                <a:cxn ang="0">
                  <a:pos x="503" y="656"/>
                </a:cxn>
              </a:cxnLst>
              <a:rect l="0" t="0" r="r" b="b"/>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4" name="Freeform 125"/>
            <p:cNvSpPr>
              <a:spLocks noEditPoints="1"/>
            </p:cNvSpPr>
            <p:nvPr/>
          </p:nvSpPr>
          <p:spPr bwMode="auto">
            <a:xfrm>
              <a:off x="898753" y="2281553"/>
              <a:ext cx="1981545" cy="1272669"/>
            </a:xfrm>
            <a:custGeom>
              <a:avLst/>
              <a:gdLst/>
              <a:ahLst/>
              <a:cxnLst>
                <a:cxn ang="0">
                  <a:pos x="350" y="230"/>
                </a:cxn>
                <a:cxn ang="0">
                  <a:pos x="306" y="35"/>
                </a:cxn>
                <a:cxn ang="0">
                  <a:pos x="185" y="21"/>
                </a:cxn>
                <a:cxn ang="0">
                  <a:pos x="135" y="10"/>
                </a:cxn>
                <a:cxn ang="0">
                  <a:pos x="93" y="21"/>
                </a:cxn>
                <a:cxn ang="0">
                  <a:pos x="19" y="59"/>
                </a:cxn>
                <a:cxn ang="0">
                  <a:pos x="71" y="103"/>
                </a:cxn>
                <a:cxn ang="0">
                  <a:pos x="17" y="106"/>
                </a:cxn>
                <a:cxn ang="0">
                  <a:pos x="59" y="136"/>
                </a:cxn>
                <a:cxn ang="0">
                  <a:pos x="43" y="158"/>
                </a:cxn>
                <a:cxn ang="0">
                  <a:pos x="45" y="219"/>
                </a:cxn>
                <a:cxn ang="0">
                  <a:pos x="96" y="236"/>
                </a:cxn>
                <a:cxn ang="0">
                  <a:pos x="102" y="269"/>
                </a:cxn>
                <a:cxn ang="0">
                  <a:pos x="84" y="287"/>
                </a:cxn>
                <a:cxn ang="0">
                  <a:pos x="147" y="250"/>
                </a:cxn>
                <a:cxn ang="0">
                  <a:pos x="173" y="213"/>
                </a:cxn>
                <a:cxn ang="0">
                  <a:pos x="191" y="201"/>
                </a:cxn>
                <a:cxn ang="0">
                  <a:pos x="226" y="215"/>
                </a:cxn>
                <a:cxn ang="0">
                  <a:pos x="248" y="202"/>
                </a:cxn>
                <a:cxn ang="0">
                  <a:pos x="276" y="213"/>
                </a:cxn>
                <a:cxn ang="0">
                  <a:pos x="340" y="232"/>
                </a:cxn>
                <a:cxn ang="0">
                  <a:pos x="375" y="248"/>
                </a:cxn>
                <a:cxn ang="0">
                  <a:pos x="376" y="261"/>
                </a:cxn>
                <a:cxn ang="0">
                  <a:pos x="389" y="263"/>
                </a:cxn>
                <a:cxn ang="0">
                  <a:pos x="401" y="274"/>
                </a:cxn>
                <a:cxn ang="0">
                  <a:pos x="396" y="300"/>
                </a:cxn>
                <a:cxn ang="0">
                  <a:pos x="421" y="299"/>
                </a:cxn>
                <a:cxn ang="0">
                  <a:pos x="15" y="313"/>
                </a:cxn>
                <a:cxn ang="0">
                  <a:pos x="178" y="240"/>
                </a:cxn>
                <a:cxn ang="0">
                  <a:pos x="177" y="256"/>
                </a:cxn>
                <a:cxn ang="0">
                  <a:pos x="25" y="219"/>
                </a:cxn>
                <a:cxn ang="0">
                  <a:pos x="1094" y="443"/>
                </a:cxn>
                <a:cxn ang="0">
                  <a:pos x="1010" y="472"/>
                </a:cxn>
                <a:cxn ang="0">
                  <a:pos x="970" y="473"/>
                </a:cxn>
                <a:cxn ang="0">
                  <a:pos x="926" y="471"/>
                </a:cxn>
                <a:cxn ang="0">
                  <a:pos x="954" y="426"/>
                </a:cxn>
                <a:cxn ang="0">
                  <a:pos x="902" y="410"/>
                </a:cxn>
                <a:cxn ang="0">
                  <a:pos x="864" y="397"/>
                </a:cxn>
                <a:cxn ang="0">
                  <a:pos x="516" y="388"/>
                </a:cxn>
                <a:cxn ang="0">
                  <a:pos x="510" y="395"/>
                </a:cxn>
                <a:cxn ang="0">
                  <a:pos x="501" y="436"/>
                </a:cxn>
                <a:cxn ang="0">
                  <a:pos x="513" y="539"/>
                </a:cxn>
                <a:cxn ang="0">
                  <a:pos x="557" y="590"/>
                </a:cxn>
                <a:cxn ang="0">
                  <a:pos x="647" y="625"/>
                </a:cxn>
                <a:cxn ang="0">
                  <a:pos x="724" y="647"/>
                </a:cxn>
                <a:cxn ang="0">
                  <a:pos x="783" y="685"/>
                </a:cxn>
                <a:cxn ang="0">
                  <a:pos x="818" y="658"/>
                </a:cxn>
                <a:cxn ang="0">
                  <a:pos x="862" y="644"/>
                </a:cxn>
                <a:cxn ang="0">
                  <a:pos x="889" y="641"/>
                </a:cxn>
                <a:cxn ang="0">
                  <a:pos x="944" y="645"/>
                </a:cxn>
                <a:cxn ang="0">
                  <a:pos x="983" y="699"/>
                </a:cxn>
                <a:cxn ang="0">
                  <a:pos x="994" y="608"/>
                </a:cxn>
                <a:cxn ang="0">
                  <a:pos x="1036" y="571"/>
                </a:cxn>
                <a:cxn ang="0">
                  <a:pos x="1032" y="539"/>
                </a:cxn>
                <a:cxn ang="0">
                  <a:pos x="1049" y="541"/>
                </a:cxn>
                <a:cxn ang="0">
                  <a:pos x="1088" y="499"/>
                </a:cxn>
                <a:cxn ang="0">
                  <a:pos x="1102" y="475"/>
                </a:cxn>
                <a:cxn ang="0">
                  <a:pos x="1137" y="413"/>
                </a:cxn>
              </a:cxnLst>
              <a:rect l="0" t="0" r="r" b="b"/>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5" name="Freeform 126"/>
            <p:cNvSpPr>
              <a:spLocks noEditPoints="1"/>
            </p:cNvSpPr>
            <p:nvPr/>
          </p:nvSpPr>
          <p:spPr bwMode="auto">
            <a:xfrm>
              <a:off x="4012404" y="3114490"/>
              <a:ext cx="249666" cy="186098"/>
            </a:xfrm>
            <a:custGeom>
              <a:avLst/>
              <a:gdLst/>
              <a:ahLst/>
              <a:cxnLst>
                <a:cxn ang="0">
                  <a:pos x="143" y="18"/>
                </a:cxn>
                <a:cxn ang="0">
                  <a:pos x="132" y="18"/>
                </a:cxn>
                <a:cxn ang="0">
                  <a:pos x="118" y="15"/>
                </a:cxn>
                <a:cxn ang="0">
                  <a:pos x="113" y="13"/>
                </a:cxn>
                <a:cxn ang="0">
                  <a:pos x="104" y="14"/>
                </a:cxn>
                <a:cxn ang="0">
                  <a:pos x="93" y="9"/>
                </a:cxn>
                <a:cxn ang="0">
                  <a:pos x="87" y="6"/>
                </a:cxn>
                <a:cxn ang="0">
                  <a:pos x="67" y="4"/>
                </a:cxn>
                <a:cxn ang="0">
                  <a:pos x="30" y="3"/>
                </a:cxn>
                <a:cxn ang="0">
                  <a:pos x="16" y="0"/>
                </a:cxn>
                <a:cxn ang="0">
                  <a:pos x="7" y="6"/>
                </a:cxn>
                <a:cxn ang="0">
                  <a:pos x="5" y="14"/>
                </a:cxn>
                <a:cxn ang="0">
                  <a:pos x="7" y="25"/>
                </a:cxn>
                <a:cxn ang="0">
                  <a:pos x="10" y="23"/>
                </a:cxn>
                <a:cxn ang="0">
                  <a:pos x="14" y="24"/>
                </a:cxn>
                <a:cxn ang="0">
                  <a:pos x="21" y="25"/>
                </a:cxn>
                <a:cxn ang="0">
                  <a:pos x="25" y="25"/>
                </a:cxn>
                <a:cxn ang="0">
                  <a:pos x="32" y="27"/>
                </a:cxn>
                <a:cxn ang="0">
                  <a:pos x="35" y="31"/>
                </a:cxn>
                <a:cxn ang="0">
                  <a:pos x="27" y="38"/>
                </a:cxn>
                <a:cxn ang="0">
                  <a:pos x="28" y="48"/>
                </a:cxn>
                <a:cxn ang="0">
                  <a:pos x="26" y="56"/>
                </a:cxn>
                <a:cxn ang="0">
                  <a:pos x="23" y="60"/>
                </a:cxn>
                <a:cxn ang="0">
                  <a:pos x="27" y="66"/>
                </a:cxn>
                <a:cxn ang="0">
                  <a:pos x="24" y="73"/>
                </a:cxn>
                <a:cxn ang="0">
                  <a:pos x="26" y="78"/>
                </a:cxn>
                <a:cxn ang="0">
                  <a:pos x="22" y="85"/>
                </a:cxn>
                <a:cxn ang="0">
                  <a:pos x="23" y="89"/>
                </a:cxn>
                <a:cxn ang="0">
                  <a:pos x="29" y="89"/>
                </a:cxn>
                <a:cxn ang="0">
                  <a:pos x="43" y="102"/>
                </a:cxn>
                <a:cxn ang="0">
                  <a:pos x="46" y="99"/>
                </a:cxn>
                <a:cxn ang="0">
                  <a:pos x="52" y="98"/>
                </a:cxn>
                <a:cxn ang="0">
                  <a:pos x="63" y="94"/>
                </a:cxn>
                <a:cxn ang="0">
                  <a:pos x="77" y="94"/>
                </a:cxn>
                <a:cxn ang="0">
                  <a:pos x="85" y="90"/>
                </a:cxn>
                <a:cxn ang="0">
                  <a:pos x="94" y="84"/>
                </a:cxn>
                <a:cxn ang="0">
                  <a:pos x="98" y="76"/>
                </a:cxn>
                <a:cxn ang="0">
                  <a:pos x="106" y="67"/>
                </a:cxn>
                <a:cxn ang="0">
                  <a:pos x="107" y="51"/>
                </a:cxn>
                <a:cxn ang="0">
                  <a:pos x="116" y="40"/>
                </a:cxn>
                <a:cxn ang="0">
                  <a:pos x="126" y="34"/>
                </a:cxn>
                <a:cxn ang="0">
                  <a:pos x="139" y="28"/>
                </a:cxn>
                <a:cxn ang="0">
                  <a:pos x="143" y="18"/>
                </a:cxn>
                <a:cxn ang="0">
                  <a:pos x="144" y="55"/>
                </a:cxn>
                <a:cxn ang="0">
                  <a:pos x="134" y="58"/>
                </a:cxn>
                <a:cxn ang="0">
                  <a:pos x="144" y="55"/>
                </a:cxn>
              </a:cxnLst>
              <a:rect l="0" t="0" r="r" b="b"/>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6" name="Freeform 127"/>
            <p:cNvSpPr>
              <a:spLocks noEditPoints="1"/>
            </p:cNvSpPr>
            <p:nvPr/>
          </p:nvSpPr>
          <p:spPr bwMode="auto">
            <a:xfrm>
              <a:off x="4582044" y="3162516"/>
              <a:ext cx="123398" cy="160585"/>
            </a:xfrm>
            <a:custGeom>
              <a:avLst/>
              <a:gdLst/>
              <a:ahLst/>
              <a:cxnLst>
                <a:cxn ang="0">
                  <a:pos x="70" y="0"/>
                </a:cxn>
                <a:cxn ang="0">
                  <a:pos x="65" y="2"/>
                </a:cxn>
                <a:cxn ang="0">
                  <a:pos x="61" y="5"/>
                </a:cxn>
                <a:cxn ang="0">
                  <a:pos x="49" y="3"/>
                </a:cxn>
                <a:cxn ang="0">
                  <a:pos x="34" y="3"/>
                </a:cxn>
                <a:cxn ang="0">
                  <a:pos x="33" y="3"/>
                </a:cxn>
                <a:cxn ang="0">
                  <a:pos x="23" y="8"/>
                </a:cxn>
                <a:cxn ang="0">
                  <a:pos x="18" y="11"/>
                </a:cxn>
                <a:cxn ang="0">
                  <a:pos x="10" y="12"/>
                </a:cxn>
                <a:cxn ang="0">
                  <a:pos x="6" y="19"/>
                </a:cxn>
                <a:cxn ang="0">
                  <a:pos x="3" y="23"/>
                </a:cxn>
                <a:cxn ang="0">
                  <a:pos x="0" y="29"/>
                </a:cxn>
                <a:cxn ang="0">
                  <a:pos x="0" y="29"/>
                </a:cxn>
                <a:cxn ang="0">
                  <a:pos x="6" y="39"/>
                </a:cxn>
                <a:cxn ang="0">
                  <a:pos x="14" y="42"/>
                </a:cxn>
                <a:cxn ang="0">
                  <a:pos x="25" y="45"/>
                </a:cxn>
                <a:cxn ang="0">
                  <a:pos x="13" y="46"/>
                </a:cxn>
                <a:cxn ang="0">
                  <a:pos x="15" y="56"/>
                </a:cxn>
                <a:cxn ang="0">
                  <a:pos x="21" y="64"/>
                </a:cxn>
                <a:cxn ang="0">
                  <a:pos x="31" y="69"/>
                </a:cxn>
                <a:cxn ang="0">
                  <a:pos x="29" y="57"/>
                </a:cxn>
                <a:cxn ang="0">
                  <a:pos x="37" y="57"/>
                </a:cxn>
                <a:cxn ang="0">
                  <a:pos x="32" y="53"/>
                </a:cxn>
                <a:cxn ang="0">
                  <a:pos x="36" y="50"/>
                </a:cxn>
                <a:cxn ang="0">
                  <a:pos x="44" y="49"/>
                </a:cxn>
                <a:cxn ang="0">
                  <a:pos x="40" y="40"/>
                </a:cxn>
                <a:cxn ang="0">
                  <a:pos x="31" y="41"/>
                </a:cxn>
                <a:cxn ang="0">
                  <a:pos x="35" y="35"/>
                </a:cxn>
                <a:cxn ang="0">
                  <a:pos x="26" y="22"/>
                </a:cxn>
                <a:cxn ang="0">
                  <a:pos x="31" y="19"/>
                </a:cxn>
                <a:cxn ang="0">
                  <a:pos x="40" y="20"/>
                </a:cxn>
                <a:cxn ang="0">
                  <a:pos x="43" y="12"/>
                </a:cxn>
                <a:cxn ang="0">
                  <a:pos x="49" y="14"/>
                </a:cxn>
                <a:cxn ang="0">
                  <a:pos x="58" y="10"/>
                </a:cxn>
                <a:cxn ang="0">
                  <a:pos x="65" y="13"/>
                </a:cxn>
                <a:cxn ang="0">
                  <a:pos x="68" y="9"/>
                </a:cxn>
                <a:cxn ang="0">
                  <a:pos x="71" y="4"/>
                </a:cxn>
                <a:cxn ang="0">
                  <a:pos x="70" y="0"/>
                </a:cxn>
                <a:cxn ang="0">
                  <a:pos x="61" y="84"/>
                </a:cxn>
                <a:cxn ang="0">
                  <a:pos x="43" y="82"/>
                </a:cxn>
                <a:cxn ang="0">
                  <a:pos x="36" y="85"/>
                </a:cxn>
                <a:cxn ang="0">
                  <a:pos x="53" y="89"/>
                </a:cxn>
                <a:cxn ang="0">
                  <a:pos x="68" y="84"/>
                </a:cxn>
                <a:cxn ang="0">
                  <a:pos x="61" y="84"/>
                </a:cxn>
              </a:cxnLst>
              <a:rect l="0" t="0" r="r" b="b"/>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7" name="Freeform 128"/>
            <p:cNvSpPr/>
            <p:nvPr/>
          </p:nvSpPr>
          <p:spPr bwMode="auto">
            <a:xfrm>
              <a:off x="4811622" y="3302090"/>
              <a:ext cx="50221" cy="33017"/>
            </a:xfrm>
            <a:custGeom>
              <a:avLst/>
              <a:gdLst/>
              <a:ahLst/>
              <a:cxnLst>
                <a:cxn ang="0">
                  <a:pos x="20" y="11"/>
                </a:cxn>
                <a:cxn ang="0">
                  <a:pos x="26" y="4"/>
                </a:cxn>
                <a:cxn ang="0">
                  <a:pos x="25" y="2"/>
                </a:cxn>
                <a:cxn ang="0">
                  <a:pos x="9" y="7"/>
                </a:cxn>
                <a:cxn ang="0">
                  <a:pos x="4" y="15"/>
                </a:cxn>
                <a:cxn ang="0">
                  <a:pos x="20" y="11"/>
                </a:cxn>
              </a:cxnLst>
              <a:rect l="0" t="0" r="r" b="b"/>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8" name="Freeform 129"/>
            <p:cNvSpPr/>
            <p:nvPr/>
          </p:nvSpPr>
          <p:spPr bwMode="auto">
            <a:xfrm>
              <a:off x="3721127" y="2451142"/>
              <a:ext cx="209490" cy="111058"/>
            </a:xfrm>
            <a:custGeom>
              <a:avLst/>
              <a:gdLst/>
              <a:ahLst/>
              <a:cxnLst>
                <a:cxn ang="0">
                  <a:pos x="102" y="44"/>
                </a:cxn>
                <a:cxn ang="0">
                  <a:pos x="111" y="36"/>
                </a:cxn>
                <a:cxn ang="0">
                  <a:pos x="120" y="28"/>
                </a:cxn>
                <a:cxn ang="0">
                  <a:pos x="114" y="19"/>
                </a:cxn>
                <a:cxn ang="0">
                  <a:pos x="108" y="13"/>
                </a:cxn>
                <a:cxn ang="0">
                  <a:pos x="106" y="6"/>
                </a:cxn>
                <a:cxn ang="0">
                  <a:pos x="98" y="7"/>
                </a:cxn>
                <a:cxn ang="0">
                  <a:pos x="87" y="2"/>
                </a:cxn>
                <a:cxn ang="0">
                  <a:pos x="86" y="8"/>
                </a:cxn>
                <a:cxn ang="0">
                  <a:pos x="79" y="9"/>
                </a:cxn>
                <a:cxn ang="0">
                  <a:pos x="75" y="9"/>
                </a:cxn>
                <a:cxn ang="0">
                  <a:pos x="68" y="10"/>
                </a:cxn>
                <a:cxn ang="0">
                  <a:pos x="62" y="8"/>
                </a:cxn>
                <a:cxn ang="0">
                  <a:pos x="55" y="13"/>
                </a:cxn>
                <a:cxn ang="0">
                  <a:pos x="50" y="11"/>
                </a:cxn>
                <a:cxn ang="0">
                  <a:pos x="45" y="14"/>
                </a:cxn>
                <a:cxn ang="0">
                  <a:pos x="44" y="20"/>
                </a:cxn>
                <a:cxn ang="0">
                  <a:pos x="36" y="23"/>
                </a:cxn>
                <a:cxn ang="0">
                  <a:pos x="33" y="14"/>
                </a:cxn>
                <a:cxn ang="0">
                  <a:pos x="16" y="3"/>
                </a:cxn>
                <a:cxn ang="0">
                  <a:pos x="18" y="9"/>
                </a:cxn>
                <a:cxn ang="0">
                  <a:pos x="14" y="9"/>
                </a:cxn>
                <a:cxn ang="0">
                  <a:pos x="6" y="11"/>
                </a:cxn>
                <a:cxn ang="0">
                  <a:pos x="1" y="19"/>
                </a:cxn>
                <a:cxn ang="0">
                  <a:pos x="12" y="22"/>
                </a:cxn>
                <a:cxn ang="0">
                  <a:pos x="25" y="22"/>
                </a:cxn>
                <a:cxn ang="0">
                  <a:pos x="23" y="27"/>
                </a:cxn>
                <a:cxn ang="0">
                  <a:pos x="17" y="30"/>
                </a:cxn>
                <a:cxn ang="0">
                  <a:pos x="4" y="34"/>
                </a:cxn>
                <a:cxn ang="0">
                  <a:pos x="21" y="34"/>
                </a:cxn>
                <a:cxn ang="0">
                  <a:pos x="25" y="38"/>
                </a:cxn>
                <a:cxn ang="0">
                  <a:pos x="28" y="42"/>
                </a:cxn>
                <a:cxn ang="0">
                  <a:pos x="24" y="47"/>
                </a:cxn>
                <a:cxn ang="0">
                  <a:pos x="19" y="51"/>
                </a:cxn>
                <a:cxn ang="0">
                  <a:pos x="33" y="50"/>
                </a:cxn>
                <a:cxn ang="0">
                  <a:pos x="53" y="59"/>
                </a:cxn>
                <a:cxn ang="0">
                  <a:pos x="73" y="54"/>
                </a:cxn>
                <a:cxn ang="0">
                  <a:pos x="87" y="49"/>
                </a:cxn>
                <a:cxn ang="0">
                  <a:pos x="102" y="44"/>
                </a:cxn>
              </a:cxnLst>
              <a:rect l="0" t="0" r="r" b="b"/>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9" name="Freeform 130"/>
            <p:cNvSpPr/>
            <p:nvPr/>
          </p:nvSpPr>
          <p:spPr bwMode="auto">
            <a:xfrm>
              <a:off x="3990881" y="2808330"/>
              <a:ext cx="88962" cy="102054"/>
            </a:xfrm>
            <a:custGeom>
              <a:avLst/>
              <a:gdLst/>
              <a:ahLst/>
              <a:cxnLst>
                <a:cxn ang="0">
                  <a:pos x="45" y="17"/>
                </a:cxn>
                <a:cxn ang="0">
                  <a:pos x="42" y="14"/>
                </a:cxn>
                <a:cxn ang="0">
                  <a:pos x="35" y="16"/>
                </a:cxn>
                <a:cxn ang="0">
                  <a:pos x="28" y="15"/>
                </a:cxn>
                <a:cxn ang="0">
                  <a:pos x="31" y="8"/>
                </a:cxn>
                <a:cxn ang="0">
                  <a:pos x="34" y="2"/>
                </a:cxn>
                <a:cxn ang="0">
                  <a:pos x="32" y="1"/>
                </a:cxn>
                <a:cxn ang="0">
                  <a:pos x="21" y="4"/>
                </a:cxn>
                <a:cxn ang="0">
                  <a:pos x="26" y="9"/>
                </a:cxn>
                <a:cxn ang="0">
                  <a:pos x="17" y="14"/>
                </a:cxn>
                <a:cxn ang="0">
                  <a:pos x="5" y="14"/>
                </a:cxn>
                <a:cxn ang="0">
                  <a:pos x="6" y="22"/>
                </a:cxn>
                <a:cxn ang="0">
                  <a:pos x="12" y="30"/>
                </a:cxn>
                <a:cxn ang="0">
                  <a:pos x="9" y="40"/>
                </a:cxn>
                <a:cxn ang="0">
                  <a:pos x="1" y="47"/>
                </a:cxn>
                <a:cxn ang="0">
                  <a:pos x="12" y="56"/>
                </a:cxn>
                <a:cxn ang="0">
                  <a:pos x="32" y="48"/>
                </a:cxn>
                <a:cxn ang="0">
                  <a:pos x="46" y="45"/>
                </a:cxn>
                <a:cxn ang="0">
                  <a:pos x="46" y="19"/>
                </a:cxn>
                <a:cxn ang="0">
                  <a:pos x="45" y="17"/>
                </a:cxn>
              </a:cxnLst>
              <a:rect l="0" t="0" r="r" b="b"/>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0" name="Freeform 131"/>
            <p:cNvSpPr>
              <a:spLocks noEditPoints="1"/>
            </p:cNvSpPr>
            <p:nvPr/>
          </p:nvSpPr>
          <p:spPr bwMode="auto">
            <a:xfrm>
              <a:off x="4033927" y="2640241"/>
              <a:ext cx="198011" cy="315166"/>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1" name="Freeform 132"/>
            <p:cNvSpPr>
              <a:spLocks noEditPoints="1"/>
            </p:cNvSpPr>
            <p:nvPr/>
          </p:nvSpPr>
          <p:spPr bwMode="auto">
            <a:xfrm>
              <a:off x="4033927" y="2640241"/>
              <a:ext cx="198011" cy="315166"/>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2" name="Freeform 133"/>
            <p:cNvSpPr>
              <a:spLocks noEditPoints="1"/>
            </p:cNvSpPr>
            <p:nvPr/>
          </p:nvSpPr>
          <p:spPr bwMode="auto">
            <a:xfrm>
              <a:off x="4352466" y="2731790"/>
              <a:ext cx="93267" cy="93049"/>
            </a:xfrm>
            <a:custGeom>
              <a:avLst/>
              <a:gdLst/>
              <a:ahLst/>
              <a:cxnLst>
                <a:cxn ang="0">
                  <a:pos x="27" y="20"/>
                </a:cxn>
                <a:cxn ang="0">
                  <a:pos x="27" y="12"/>
                </a:cxn>
                <a:cxn ang="0">
                  <a:pos x="28" y="2"/>
                </a:cxn>
                <a:cxn ang="0">
                  <a:pos x="20" y="7"/>
                </a:cxn>
                <a:cxn ang="0">
                  <a:pos x="13" y="10"/>
                </a:cxn>
                <a:cxn ang="0">
                  <a:pos x="14" y="15"/>
                </a:cxn>
                <a:cxn ang="0">
                  <a:pos x="7" y="12"/>
                </a:cxn>
                <a:cxn ang="0">
                  <a:pos x="2" y="20"/>
                </a:cxn>
                <a:cxn ang="0">
                  <a:pos x="2" y="33"/>
                </a:cxn>
                <a:cxn ang="0">
                  <a:pos x="6" y="43"/>
                </a:cxn>
                <a:cxn ang="0">
                  <a:pos x="8" y="48"/>
                </a:cxn>
                <a:cxn ang="0">
                  <a:pos x="18" y="49"/>
                </a:cxn>
                <a:cxn ang="0">
                  <a:pos x="22" y="48"/>
                </a:cxn>
                <a:cxn ang="0">
                  <a:pos x="18" y="42"/>
                </a:cxn>
                <a:cxn ang="0">
                  <a:pos x="24" y="44"/>
                </a:cxn>
                <a:cxn ang="0">
                  <a:pos x="32" y="43"/>
                </a:cxn>
                <a:cxn ang="0">
                  <a:pos x="28" y="36"/>
                </a:cxn>
                <a:cxn ang="0">
                  <a:pos x="22" y="36"/>
                </a:cxn>
                <a:cxn ang="0">
                  <a:pos x="26" y="29"/>
                </a:cxn>
                <a:cxn ang="0">
                  <a:pos x="33" y="25"/>
                </a:cxn>
                <a:cxn ang="0">
                  <a:pos x="27" y="20"/>
                </a:cxn>
                <a:cxn ang="0">
                  <a:pos x="53" y="30"/>
                </a:cxn>
                <a:cxn ang="0">
                  <a:pos x="49" y="32"/>
                </a:cxn>
                <a:cxn ang="0">
                  <a:pos x="45" y="30"/>
                </a:cxn>
                <a:cxn ang="0">
                  <a:pos x="38" y="33"/>
                </a:cxn>
                <a:cxn ang="0">
                  <a:pos x="42" y="43"/>
                </a:cxn>
                <a:cxn ang="0">
                  <a:pos x="39" y="46"/>
                </a:cxn>
                <a:cxn ang="0">
                  <a:pos x="42" y="51"/>
                </a:cxn>
                <a:cxn ang="0">
                  <a:pos x="50" y="42"/>
                </a:cxn>
                <a:cxn ang="0">
                  <a:pos x="53" y="30"/>
                </a:cxn>
              </a:cxnLst>
              <a:rect l="0" t="0" r="r" b="b"/>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3" name="Freeform 134"/>
            <p:cNvSpPr>
              <a:spLocks noEditPoints="1"/>
            </p:cNvSpPr>
            <p:nvPr/>
          </p:nvSpPr>
          <p:spPr bwMode="auto">
            <a:xfrm>
              <a:off x="4417035" y="2359595"/>
              <a:ext cx="241057" cy="445735"/>
            </a:xfrm>
            <a:custGeom>
              <a:avLst/>
              <a:gdLst/>
              <a:ahLst/>
              <a:cxnLst>
                <a:cxn ang="0">
                  <a:pos x="137" y="53"/>
                </a:cxn>
                <a:cxn ang="0">
                  <a:pos x="135" y="33"/>
                </a:cxn>
                <a:cxn ang="0">
                  <a:pos x="118" y="12"/>
                </a:cxn>
                <a:cxn ang="0">
                  <a:pos x="98" y="11"/>
                </a:cxn>
                <a:cxn ang="0">
                  <a:pos x="79" y="11"/>
                </a:cxn>
                <a:cxn ang="0">
                  <a:pos x="68" y="23"/>
                </a:cxn>
                <a:cxn ang="0">
                  <a:pos x="56" y="37"/>
                </a:cxn>
                <a:cxn ang="0">
                  <a:pos x="47" y="51"/>
                </a:cxn>
                <a:cxn ang="0">
                  <a:pos x="37" y="60"/>
                </a:cxn>
                <a:cxn ang="0">
                  <a:pos x="29" y="85"/>
                </a:cxn>
                <a:cxn ang="0">
                  <a:pos x="31" y="97"/>
                </a:cxn>
                <a:cxn ang="0">
                  <a:pos x="12" y="105"/>
                </a:cxn>
                <a:cxn ang="0">
                  <a:pos x="11" y="127"/>
                </a:cxn>
                <a:cxn ang="0">
                  <a:pos x="18" y="146"/>
                </a:cxn>
                <a:cxn ang="0">
                  <a:pos x="15" y="157"/>
                </a:cxn>
                <a:cxn ang="0">
                  <a:pos x="8" y="171"/>
                </a:cxn>
                <a:cxn ang="0">
                  <a:pos x="3" y="187"/>
                </a:cxn>
                <a:cxn ang="0">
                  <a:pos x="0" y="188"/>
                </a:cxn>
                <a:cxn ang="0">
                  <a:pos x="9" y="211"/>
                </a:cxn>
                <a:cxn ang="0">
                  <a:pos x="17" y="230"/>
                </a:cxn>
                <a:cxn ang="0">
                  <a:pos x="20" y="244"/>
                </a:cxn>
                <a:cxn ang="0">
                  <a:pos x="33" y="238"/>
                </a:cxn>
                <a:cxn ang="0">
                  <a:pos x="46" y="233"/>
                </a:cxn>
                <a:cxn ang="0">
                  <a:pos x="57" y="230"/>
                </a:cxn>
                <a:cxn ang="0">
                  <a:pos x="59" y="220"/>
                </a:cxn>
                <a:cxn ang="0">
                  <a:pos x="61" y="196"/>
                </a:cxn>
                <a:cxn ang="0">
                  <a:pos x="77" y="179"/>
                </a:cxn>
                <a:cxn ang="0">
                  <a:pos x="73" y="158"/>
                </a:cxn>
                <a:cxn ang="0">
                  <a:pos x="64" y="144"/>
                </a:cxn>
                <a:cxn ang="0">
                  <a:pos x="71" y="124"/>
                </a:cxn>
                <a:cxn ang="0">
                  <a:pos x="84" y="110"/>
                </a:cxn>
                <a:cxn ang="0">
                  <a:pos x="112" y="91"/>
                </a:cxn>
                <a:cxn ang="0">
                  <a:pos x="115" y="71"/>
                </a:cxn>
                <a:cxn ang="0">
                  <a:pos x="134" y="64"/>
                </a:cxn>
                <a:cxn ang="0">
                  <a:pos x="139" y="58"/>
                </a:cxn>
                <a:cxn ang="0">
                  <a:pos x="75" y="220"/>
                </a:cxn>
              </a:cxnLst>
              <a:rect l="0" t="0" r="r" b="b"/>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4" name="Freeform 135"/>
            <p:cNvSpPr>
              <a:spLocks noEditPoints="1"/>
            </p:cNvSpPr>
            <p:nvPr/>
          </p:nvSpPr>
          <p:spPr bwMode="auto">
            <a:xfrm>
              <a:off x="4615046" y="2673259"/>
              <a:ext cx="123398" cy="63034"/>
            </a:xfrm>
            <a:custGeom>
              <a:avLst/>
              <a:gdLst/>
              <a:ahLst/>
              <a:cxnLst>
                <a:cxn ang="0">
                  <a:pos x="66" y="10"/>
                </a:cxn>
                <a:cxn ang="0">
                  <a:pos x="69" y="2"/>
                </a:cxn>
                <a:cxn ang="0">
                  <a:pos x="66" y="4"/>
                </a:cxn>
                <a:cxn ang="0">
                  <a:pos x="45" y="1"/>
                </a:cxn>
                <a:cxn ang="0">
                  <a:pos x="24" y="6"/>
                </a:cxn>
                <a:cxn ang="0">
                  <a:pos x="17" y="12"/>
                </a:cxn>
                <a:cxn ang="0">
                  <a:pos x="19" y="19"/>
                </a:cxn>
                <a:cxn ang="0">
                  <a:pos x="26" y="23"/>
                </a:cxn>
                <a:cxn ang="0">
                  <a:pos x="28" y="28"/>
                </a:cxn>
                <a:cxn ang="0">
                  <a:pos x="28" y="28"/>
                </a:cxn>
                <a:cxn ang="0">
                  <a:pos x="40" y="28"/>
                </a:cxn>
                <a:cxn ang="0">
                  <a:pos x="52" y="34"/>
                </a:cxn>
                <a:cxn ang="0">
                  <a:pos x="62" y="35"/>
                </a:cxn>
                <a:cxn ang="0">
                  <a:pos x="63" y="32"/>
                </a:cxn>
                <a:cxn ang="0">
                  <a:pos x="66" y="28"/>
                </a:cxn>
                <a:cxn ang="0">
                  <a:pos x="63" y="22"/>
                </a:cxn>
                <a:cxn ang="0">
                  <a:pos x="63" y="16"/>
                </a:cxn>
                <a:cxn ang="0">
                  <a:pos x="66" y="10"/>
                </a:cxn>
                <a:cxn ang="0">
                  <a:pos x="7" y="18"/>
                </a:cxn>
                <a:cxn ang="0">
                  <a:pos x="3" y="28"/>
                </a:cxn>
                <a:cxn ang="0">
                  <a:pos x="15" y="20"/>
                </a:cxn>
                <a:cxn ang="0">
                  <a:pos x="7" y="18"/>
                </a:cxn>
                <a:cxn ang="0">
                  <a:pos x="12" y="13"/>
                </a:cxn>
                <a:cxn ang="0">
                  <a:pos x="5" y="14"/>
                </a:cxn>
                <a:cxn ang="0">
                  <a:pos x="12" y="13"/>
                </a:cxn>
              </a:cxnLst>
              <a:rect l="0" t="0" r="r" b="b"/>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5" name="Freeform 136"/>
            <p:cNvSpPr/>
            <p:nvPr/>
          </p:nvSpPr>
          <p:spPr bwMode="auto">
            <a:xfrm>
              <a:off x="4841754" y="3971441"/>
              <a:ext cx="156401" cy="199605"/>
            </a:xfrm>
            <a:custGeom>
              <a:avLst/>
              <a:gdLst/>
              <a:ahLst/>
              <a:cxnLst>
                <a:cxn ang="0">
                  <a:pos x="80" y="25"/>
                </a:cxn>
                <a:cxn ang="0">
                  <a:pos x="85" y="17"/>
                </a:cxn>
                <a:cxn ang="0">
                  <a:pos x="91" y="9"/>
                </a:cxn>
                <a:cxn ang="0">
                  <a:pos x="85" y="11"/>
                </a:cxn>
                <a:cxn ang="0">
                  <a:pos x="80" y="8"/>
                </a:cxn>
                <a:cxn ang="0">
                  <a:pos x="70" y="10"/>
                </a:cxn>
                <a:cxn ang="0">
                  <a:pos x="62" y="16"/>
                </a:cxn>
                <a:cxn ang="0">
                  <a:pos x="49" y="14"/>
                </a:cxn>
                <a:cxn ang="0">
                  <a:pos x="36" y="7"/>
                </a:cxn>
                <a:cxn ang="0">
                  <a:pos x="25" y="4"/>
                </a:cxn>
                <a:cxn ang="0">
                  <a:pos x="18" y="1"/>
                </a:cxn>
                <a:cxn ang="0">
                  <a:pos x="12" y="0"/>
                </a:cxn>
                <a:cxn ang="0">
                  <a:pos x="3" y="6"/>
                </a:cxn>
                <a:cxn ang="0">
                  <a:pos x="1" y="8"/>
                </a:cxn>
                <a:cxn ang="0">
                  <a:pos x="6" y="13"/>
                </a:cxn>
                <a:cxn ang="0">
                  <a:pos x="7" y="21"/>
                </a:cxn>
                <a:cxn ang="0">
                  <a:pos x="12" y="25"/>
                </a:cxn>
                <a:cxn ang="0">
                  <a:pos x="11" y="34"/>
                </a:cxn>
                <a:cxn ang="0">
                  <a:pos x="4" y="47"/>
                </a:cxn>
                <a:cxn ang="0">
                  <a:pos x="1" y="54"/>
                </a:cxn>
                <a:cxn ang="0">
                  <a:pos x="8" y="59"/>
                </a:cxn>
                <a:cxn ang="0">
                  <a:pos x="0" y="66"/>
                </a:cxn>
                <a:cxn ang="0">
                  <a:pos x="0" y="67"/>
                </a:cxn>
                <a:cxn ang="0">
                  <a:pos x="43" y="90"/>
                </a:cxn>
                <a:cxn ang="0">
                  <a:pos x="42" y="96"/>
                </a:cxn>
                <a:cxn ang="0">
                  <a:pos x="61" y="110"/>
                </a:cxn>
                <a:cxn ang="0">
                  <a:pos x="72" y="85"/>
                </a:cxn>
                <a:cxn ang="0">
                  <a:pos x="79" y="80"/>
                </a:cxn>
                <a:cxn ang="0">
                  <a:pos x="85" y="76"/>
                </a:cxn>
                <a:cxn ang="0">
                  <a:pos x="86" y="74"/>
                </a:cxn>
                <a:cxn ang="0">
                  <a:pos x="81" y="65"/>
                </a:cxn>
                <a:cxn ang="0">
                  <a:pos x="80" y="25"/>
                </a:cxn>
              </a:cxnLst>
              <a:rect l="0" t="0" r="r" b="b"/>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6" name="Freeform 137"/>
            <p:cNvSpPr/>
            <p:nvPr/>
          </p:nvSpPr>
          <p:spPr bwMode="auto">
            <a:xfrm>
              <a:off x="4755662" y="3986450"/>
              <a:ext cx="106180" cy="115561"/>
            </a:xfrm>
            <a:custGeom>
              <a:avLst/>
              <a:gdLst/>
              <a:ahLst/>
              <a:cxnLst>
                <a:cxn ang="0">
                  <a:pos x="57" y="13"/>
                </a:cxn>
                <a:cxn ang="0">
                  <a:pos x="56" y="5"/>
                </a:cxn>
                <a:cxn ang="0">
                  <a:pos x="51" y="0"/>
                </a:cxn>
                <a:cxn ang="0">
                  <a:pos x="47" y="4"/>
                </a:cxn>
                <a:cxn ang="0">
                  <a:pos x="40" y="4"/>
                </a:cxn>
                <a:cxn ang="0">
                  <a:pos x="32" y="7"/>
                </a:cxn>
                <a:cxn ang="0">
                  <a:pos x="25" y="5"/>
                </a:cxn>
                <a:cxn ang="0">
                  <a:pos x="17" y="7"/>
                </a:cxn>
                <a:cxn ang="0">
                  <a:pos x="16" y="17"/>
                </a:cxn>
                <a:cxn ang="0">
                  <a:pos x="19" y="22"/>
                </a:cxn>
                <a:cxn ang="0">
                  <a:pos x="16" y="28"/>
                </a:cxn>
                <a:cxn ang="0">
                  <a:pos x="11" y="31"/>
                </a:cxn>
                <a:cxn ang="0">
                  <a:pos x="7" y="38"/>
                </a:cxn>
                <a:cxn ang="0">
                  <a:pos x="4" y="46"/>
                </a:cxn>
                <a:cxn ang="0">
                  <a:pos x="2" y="55"/>
                </a:cxn>
                <a:cxn ang="0">
                  <a:pos x="0" y="63"/>
                </a:cxn>
                <a:cxn ang="0">
                  <a:pos x="6" y="62"/>
                </a:cxn>
                <a:cxn ang="0">
                  <a:pos x="18" y="59"/>
                </a:cxn>
                <a:cxn ang="0">
                  <a:pos x="27" y="58"/>
                </a:cxn>
                <a:cxn ang="0">
                  <a:pos x="36" y="46"/>
                </a:cxn>
                <a:cxn ang="0">
                  <a:pos x="51" y="46"/>
                </a:cxn>
                <a:cxn ang="0">
                  <a:pos x="54" y="39"/>
                </a:cxn>
                <a:cxn ang="0">
                  <a:pos x="61" y="26"/>
                </a:cxn>
                <a:cxn ang="0">
                  <a:pos x="62" y="17"/>
                </a:cxn>
                <a:cxn ang="0">
                  <a:pos x="57" y="13"/>
                </a:cxn>
              </a:cxnLst>
              <a:rect l="0" t="0" r="r" b="b"/>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7" name="Freeform 138"/>
            <p:cNvSpPr/>
            <p:nvPr/>
          </p:nvSpPr>
          <p:spPr bwMode="auto">
            <a:xfrm>
              <a:off x="5280821" y="3069467"/>
              <a:ext cx="345802" cy="208610"/>
            </a:xfrm>
            <a:custGeom>
              <a:avLst/>
              <a:gdLst/>
              <a:ahLst/>
              <a:cxnLst>
                <a:cxn ang="0">
                  <a:pos x="194" y="65"/>
                </a:cxn>
                <a:cxn ang="0">
                  <a:pos x="179" y="58"/>
                </a:cxn>
                <a:cxn ang="0">
                  <a:pos x="170" y="59"/>
                </a:cxn>
                <a:cxn ang="0">
                  <a:pos x="159" y="55"/>
                </a:cxn>
                <a:cxn ang="0">
                  <a:pos x="148" y="64"/>
                </a:cxn>
                <a:cxn ang="0">
                  <a:pos x="142" y="66"/>
                </a:cxn>
                <a:cxn ang="0">
                  <a:pos x="133" y="60"/>
                </a:cxn>
                <a:cxn ang="0">
                  <a:pos x="123" y="58"/>
                </a:cxn>
                <a:cxn ang="0">
                  <a:pos x="117" y="46"/>
                </a:cxn>
                <a:cxn ang="0">
                  <a:pos x="114" y="35"/>
                </a:cxn>
                <a:cxn ang="0">
                  <a:pos x="105" y="29"/>
                </a:cxn>
                <a:cxn ang="0">
                  <a:pos x="83" y="28"/>
                </a:cxn>
                <a:cxn ang="0">
                  <a:pos x="68" y="29"/>
                </a:cxn>
                <a:cxn ang="0">
                  <a:pos x="55" y="14"/>
                </a:cxn>
                <a:cxn ang="0">
                  <a:pos x="51" y="19"/>
                </a:cxn>
                <a:cxn ang="0">
                  <a:pos x="38" y="17"/>
                </a:cxn>
                <a:cxn ang="0">
                  <a:pos x="36" y="1"/>
                </a:cxn>
                <a:cxn ang="0">
                  <a:pos x="32" y="17"/>
                </a:cxn>
                <a:cxn ang="0">
                  <a:pos x="30" y="0"/>
                </a:cxn>
                <a:cxn ang="0">
                  <a:pos x="2" y="7"/>
                </a:cxn>
                <a:cxn ang="0">
                  <a:pos x="0" y="57"/>
                </a:cxn>
                <a:cxn ang="0">
                  <a:pos x="0" y="57"/>
                </a:cxn>
                <a:cxn ang="0">
                  <a:pos x="8" y="59"/>
                </a:cxn>
                <a:cxn ang="0">
                  <a:pos x="12" y="54"/>
                </a:cxn>
                <a:cxn ang="0">
                  <a:pos x="20" y="48"/>
                </a:cxn>
                <a:cxn ang="0">
                  <a:pos x="24" y="44"/>
                </a:cxn>
                <a:cxn ang="0">
                  <a:pos x="29" y="41"/>
                </a:cxn>
                <a:cxn ang="0">
                  <a:pos x="37" y="43"/>
                </a:cxn>
                <a:cxn ang="0">
                  <a:pos x="45" y="46"/>
                </a:cxn>
                <a:cxn ang="0">
                  <a:pos x="49" y="58"/>
                </a:cxn>
                <a:cxn ang="0">
                  <a:pos x="66" y="60"/>
                </a:cxn>
                <a:cxn ang="0">
                  <a:pos x="71" y="68"/>
                </a:cxn>
                <a:cxn ang="0">
                  <a:pos x="76" y="77"/>
                </a:cxn>
                <a:cxn ang="0">
                  <a:pos x="87" y="85"/>
                </a:cxn>
                <a:cxn ang="0">
                  <a:pos x="100" y="93"/>
                </a:cxn>
                <a:cxn ang="0">
                  <a:pos x="112" y="101"/>
                </a:cxn>
                <a:cxn ang="0">
                  <a:pos x="122" y="104"/>
                </a:cxn>
                <a:cxn ang="0">
                  <a:pos x="123" y="111"/>
                </a:cxn>
                <a:cxn ang="0">
                  <a:pos x="124" y="111"/>
                </a:cxn>
                <a:cxn ang="0">
                  <a:pos x="133" y="114"/>
                </a:cxn>
                <a:cxn ang="0">
                  <a:pos x="137" y="116"/>
                </a:cxn>
                <a:cxn ang="0">
                  <a:pos x="142" y="105"/>
                </a:cxn>
                <a:cxn ang="0">
                  <a:pos x="141" y="95"/>
                </a:cxn>
                <a:cxn ang="0">
                  <a:pos x="134" y="86"/>
                </a:cxn>
                <a:cxn ang="0">
                  <a:pos x="144" y="82"/>
                </a:cxn>
                <a:cxn ang="0">
                  <a:pos x="148" y="76"/>
                </a:cxn>
                <a:cxn ang="0">
                  <a:pos x="153" y="70"/>
                </a:cxn>
                <a:cxn ang="0">
                  <a:pos x="162" y="68"/>
                </a:cxn>
                <a:cxn ang="0">
                  <a:pos x="170" y="66"/>
                </a:cxn>
                <a:cxn ang="0">
                  <a:pos x="166" y="75"/>
                </a:cxn>
                <a:cxn ang="0">
                  <a:pos x="179" y="73"/>
                </a:cxn>
                <a:cxn ang="0">
                  <a:pos x="189" y="71"/>
                </a:cxn>
                <a:cxn ang="0">
                  <a:pos x="194" y="65"/>
                </a:cxn>
              </a:cxnLst>
              <a:rect l="0" t="0" r="r" b="b"/>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8" name="Freeform 139"/>
            <p:cNvSpPr>
              <a:spLocks noEditPoints="1"/>
            </p:cNvSpPr>
            <p:nvPr/>
          </p:nvSpPr>
          <p:spPr bwMode="auto">
            <a:xfrm>
              <a:off x="4292202" y="1889847"/>
              <a:ext cx="505071" cy="834439"/>
            </a:xfrm>
            <a:custGeom>
              <a:avLst/>
              <a:gdLst/>
              <a:ahLst/>
              <a:cxnLst>
                <a:cxn ang="0">
                  <a:pos x="276" y="242"/>
                </a:cxn>
                <a:cxn ang="0">
                  <a:pos x="277" y="228"/>
                </a:cxn>
                <a:cxn ang="0">
                  <a:pos x="261" y="226"/>
                </a:cxn>
                <a:cxn ang="0">
                  <a:pos x="243" y="225"/>
                </a:cxn>
                <a:cxn ang="0">
                  <a:pos x="234" y="224"/>
                </a:cxn>
                <a:cxn ang="0">
                  <a:pos x="216" y="228"/>
                </a:cxn>
                <a:cxn ang="0">
                  <a:pos x="202" y="243"/>
                </a:cxn>
                <a:cxn ang="0">
                  <a:pos x="202" y="226"/>
                </a:cxn>
                <a:cxn ang="0">
                  <a:pos x="182" y="238"/>
                </a:cxn>
                <a:cxn ang="0">
                  <a:pos x="174" y="242"/>
                </a:cxn>
                <a:cxn ang="0">
                  <a:pos x="165" y="240"/>
                </a:cxn>
                <a:cxn ang="0">
                  <a:pos x="150" y="251"/>
                </a:cxn>
                <a:cxn ang="0">
                  <a:pos x="139" y="260"/>
                </a:cxn>
                <a:cxn ang="0">
                  <a:pos x="129" y="265"/>
                </a:cxn>
                <a:cxn ang="0">
                  <a:pos x="112" y="269"/>
                </a:cxn>
                <a:cxn ang="0">
                  <a:pos x="105" y="279"/>
                </a:cxn>
                <a:cxn ang="0">
                  <a:pos x="129" y="279"/>
                </a:cxn>
                <a:cxn ang="0">
                  <a:pos x="111" y="292"/>
                </a:cxn>
                <a:cxn ang="0">
                  <a:pos x="86" y="319"/>
                </a:cxn>
                <a:cxn ang="0">
                  <a:pos x="70" y="341"/>
                </a:cxn>
                <a:cxn ang="0">
                  <a:pos x="56" y="361"/>
                </a:cxn>
                <a:cxn ang="0">
                  <a:pos x="36" y="374"/>
                </a:cxn>
                <a:cxn ang="0">
                  <a:pos x="16" y="387"/>
                </a:cxn>
                <a:cxn ang="0">
                  <a:pos x="6" y="404"/>
                </a:cxn>
                <a:cxn ang="0">
                  <a:pos x="2" y="425"/>
                </a:cxn>
                <a:cxn ang="0">
                  <a:pos x="12" y="432"/>
                </a:cxn>
                <a:cxn ang="0">
                  <a:pos x="10" y="440"/>
                </a:cxn>
                <a:cxn ang="0">
                  <a:pos x="20" y="458"/>
                </a:cxn>
                <a:cxn ang="0">
                  <a:pos x="65" y="436"/>
                </a:cxn>
                <a:cxn ang="0">
                  <a:pos x="78" y="440"/>
                </a:cxn>
                <a:cxn ang="0">
                  <a:pos x="86" y="412"/>
                </a:cxn>
                <a:cxn ang="0">
                  <a:pos x="83" y="376"/>
                </a:cxn>
                <a:cxn ang="0">
                  <a:pos x="103" y="351"/>
                </a:cxn>
                <a:cxn ang="0">
                  <a:pos x="117" y="318"/>
                </a:cxn>
                <a:cxn ang="0">
                  <a:pos x="131" y="289"/>
                </a:cxn>
                <a:cxn ang="0">
                  <a:pos x="163" y="273"/>
                </a:cxn>
                <a:cxn ang="0">
                  <a:pos x="185" y="258"/>
                </a:cxn>
                <a:cxn ang="0">
                  <a:pos x="225" y="270"/>
                </a:cxn>
                <a:cxn ang="0">
                  <a:pos x="250" y="243"/>
                </a:cxn>
                <a:cxn ang="0">
                  <a:pos x="276" y="255"/>
                </a:cxn>
                <a:cxn ang="0">
                  <a:pos x="81" y="34"/>
                </a:cxn>
                <a:cxn ang="0">
                  <a:pos x="108" y="49"/>
                </a:cxn>
                <a:cxn ang="0">
                  <a:pos x="129" y="54"/>
                </a:cxn>
                <a:cxn ang="0">
                  <a:pos x="131" y="69"/>
                </a:cxn>
                <a:cxn ang="0">
                  <a:pos x="111" y="87"/>
                </a:cxn>
                <a:cxn ang="0">
                  <a:pos x="133" y="96"/>
                </a:cxn>
                <a:cxn ang="0">
                  <a:pos x="160" y="52"/>
                </a:cxn>
                <a:cxn ang="0">
                  <a:pos x="181" y="63"/>
                </a:cxn>
                <a:cxn ang="0">
                  <a:pos x="210" y="75"/>
                </a:cxn>
                <a:cxn ang="0">
                  <a:pos x="201" y="60"/>
                </a:cxn>
                <a:cxn ang="0">
                  <a:pos x="176" y="39"/>
                </a:cxn>
                <a:cxn ang="0">
                  <a:pos x="150" y="26"/>
                </a:cxn>
                <a:cxn ang="0">
                  <a:pos x="126" y="12"/>
                </a:cxn>
                <a:cxn ang="0">
                  <a:pos x="117" y="26"/>
                </a:cxn>
                <a:cxn ang="0">
                  <a:pos x="93" y="24"/>
                </a:cxn>
                <a:cxn ang="0">
                  <a:pos x="78" y="19"/>
                </a:cxn>
                <a:cxn ang="0">
                  <a:pos x="71" y="54"/>
                </a:cxn>
                <a:cxn ang="0">
                  <a:pos x="71" y="54"/>
                </a:cxn>
                <a:cxn ang="0">
                  <a:pos x="167" y="27"/>
                </a:cxn>
                <a:cxn ang="0">
                  <a:pos x="234" y="25"/>
                </a:cxn>
                <a:cxn ang="0">
                  <a:pos x="204" y="10"/>
                </a:cxn>
                <a:cxn ang="0">
                  <a:pos x="177" y="8"/>
                </a:cxn>
                <a:cxn ang="0">
                  <a:pos x="158" y="10"/>
                </a:cxn>
              </a:cxnLst>
              <a:rect l="0" t="0" r="r" b="b"/>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9" name="Freeform 140"/>
            <p:cNvSpPr/>
            <p:nvPr/>
          </p:nvSpPr>
          <p:spPr bwMode="auto">
            <a:xfrm>
              <a:off x="7853530" y="2556197"/>
              <a:ext cx="66003" cy="25514"/>
            </a:xfrm>
            <a:custGeom>
              <a:avLst/>
              <a:gdLst/>
              <a:ahLst/>
              <a:cxnLst>
                <a:cxn ang="0">
                  <a:pos x="17" y="2"/>
                </a:cxn>
                <a:cxn ang="0">
                  <a:pos x="3" y="6"/>
                </a:cxn>
                <a:cxn ang="0">
                  <a:pos x="24" y="11"/>
                </a:cxn>
                <a:cxn ang="0">
                  <a:pos x="38" y="9"/>
                </a:cxn>
                <a:cxn ang="0">
                  <a:pos x="17" y="2"/>
                </a:cxn>
              </a:cxnLst>
              <a:rect l="0" t="0" r="r" b="b"/>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0" name="Freeform 141"/>
            <p:cNvSpPr>
              <a:spLocks noEditPoints="1"/>
            </p:cNvSpPr>
            <p:nvPr/>
          </p:nvSpPr>
          <p:spPr bwMode="auto">
            <a:xfrm>
              <a:off x="6698465" y="3070968"/>
              <a:ext cx="334323" cy="348183"/>
            </a:xfrm>
            <a:custGeom>
              <a:avLst/>
              <a:gdLst/>
              <a:ahLst/>
              <a:cxnLst>
                <a:cxn ang="0">
                  <a:pos x="171" y="24"/>
                </a:cxn>
                <a:cxn ang="0">
                  <a:pos x="139" y="9"/>
                </a:cxn>
                <a:cxn ang="0">
                  <a:pos x="135" y="31"/>
                </a:cxn>
                <a:cxn ang="0">
                  <a:pos x="121" y="41"/>
                </a:cxn>
                <a:cxn ang="0">
                  <a:pos x="119" y="57"/>
                </a:cxn>
                <a:cxn ang="0">
                  <a:pos x="131" y="53"/>
                </a:cxn>
                <a:cxn ang="0">
                  <a:pos x="134" y="44"/>
                </a:cxn>
                <a:cxn ang="0">
                  <a:pos x="158" y="45"/>
                </a:cxn>
                <a:cxn ang="0">
                  <a:pos x="180" y="32"/>
                </a:cxn>
                <a:cxn ang="0">
                  <a:pos x="182" y="21"/>
                </a:cxn>
                <a:cxn ang="0">
                  <a:pos x="119" y="82"/>
                </a:cxn>
                <a:cxn ang="0">
                  <a:pos x="106" y="108"/>
                </a:cxn>
                <a:cxn ang="0">
                  <a:pos x="89" y="112"/>
                </a:cxn>
                <a:cxn ang="0">
                  <a:pos x="73" y="132"/>
                </a:cxn>
                <a:cxn ang="0">
                  <a:pos x="53" y="136"/>
                </a:cxn>
                <a:cxn ang="0">
                  <a:pos x="19" y="150"/>
                </a:cxn>
                <a:cxn ang="0">
                  <a:pos x="31" y="154"/>
                </a:cxn>
                <a:cxn ang="0">
                  <a:pos x="64" y="157"/>
                </a:cxn>
                <a:cxn ang="0">
                  <a:pos x="81" y="149"/>
                </a:cxn>
                <a:cxn ang="0">
                  <a:pos x="99" y="146"/>
                </a:cxn>
                <a:cxn ang="0">
                  <a:pos x="114" y="140"/>
                </a:cxn>
                <a:cxn ang="0">
                  <a:pos x="128" y="122"/>
                </a:cxn>
                <a:cxn ang="0">
                  <a:pos x="141" y="93"/>
                </a:cxn>
                <a:cxn ang="0">
                  <a:pos x="121" y="67"/>
                </a:cxn>
                <a:cxn ang="0">
                  <a:pos x="37" y="156"/>
                </a:cxn>
                <a:cxn ang="0">
                  <a:pos x="42" y="168"/>
                </a:cxn>
                <a:cxn ang="0">
                  <a:pos x="59" y="155"/>
                </a:cxn>
                <a:cxn ang="0">
                  <a:pos x="25" y="166"/>
                </a:cxn>
                <a:cxn ang="0">
                  <a:pos x="7" y="163"/>
                </a:cxn>
                <a:cxn ang="0">
                  <a:pos x="8" y="168"/>
                </a:cxn>
                <a:cxn ang="0">
                  <a:pos x="14" y="193"/>
                </a:cxn>
                <a:cxn ang="0">
                  <a:pos x="25" y="166"/>
                </a:cxn>
              </a:cxnLst>
              <a:rect l="0" t="0" r="r" b="b"/>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1" name="Freeform 142"/>
            <p:cNvSpPr>
              <a:spLocks noEditPoints="1"/>
            </p:cNvSpPr>
            <p:nvPr/>
          </p:nvSpPr>
          <p:spPr bwMode="auto">
            <a:xfrm>
              <a:off x="5635233" y="2859357"/>
              <a:ext cx="1169413" cy="847946"/>
            </a:xfrm>
            <a:custGeom>
              <a:avLst/>
              <a:gdLst/>
              <a:ahLst/>
              <a:cxnLst>
                <a:cxn ang="0">
                  <a:pos x="643" y="87"/>
                </a:cxn>
                <a:cxn ang="0">
                  <a:pos x="610" y="63"/>
                </a:cxn>
                <a:cxn ang="0">
                  <a:pos x="583" y="26"/>
                </a:cxn>
                <a:cxn ang="0">
                  <a:pos x="544" y="1"/>
                </a:cxn>
                <a:cxn ang="0">
                  <a:pos x="517" y="21"/>
                </a:cxn>
                <a:cxn ang="0">
                  <a:pos x="495" y="54"/>
                </a:cxn>
                <a:cxn ang="0">
                  <a:pos x="461" y="73"/>
                </a:cxn>
                <a:cxn ang="0">
                  <a:pos x="482" y="86"/>
                </a:cxn>
                <a:cxn ang="0">
                  <a:pos x="481" y="105"/>
                </a:cxn>
                <a:cxn ang="0">
                  <a:pos x="422" y="126"/>
                </a:cxn>
                <a:cxn ang="0">
                  <a:pos x="380" y="162"/>
                </a:cxn>
                <a:cxn ang="0">
                  <a:pos x="315" y="166"/>
                </a:cxn>
                <a:cxn ang="0">
                  <a:pos x="241" y="156"/>
                </a:cxn>
                <a:cxn ang="0">
                  <a:pos x="210" y="125"/>
                </a:cxn>
                <a:cxn ang="0">
                  <a:pos x="182" y="90"/>
                </a:cxn>
                <a:cxn ang="0">
                  <a:pos x="153" y="65"/>
                </a:cxn>
                <a:cxn ang="0">
                  <a:pos x="137" y="76"/>
                </a:cxn>
                <a:cxn ang="0">
                  <a:pos x="111" y="96"/>
                </a:cxn>
                <a:cxn ang="0">
                  <a:pos x="88" y="121"/>
                </a:cxn>
                <a:cxn ang="0">
                  <a:pos x="78" y="150"/>
                </a:cxn>
                <a:cxn ang="0">
                  <a:pos x="52" y="175"/>
                </a:cxn>
                <a:cxn ang="0">
                  <a:pos x="19" y="186"/>
                </a:cxn>
                <a:cxn ang="0">
                  <a:pos x="0" y="200"/>
                </a:cxn>
                <a:cxn ang="0">
                  <a:pos x="15" y="232"/>
                </a:cxn>
                <a:cxn ang="0">
                  <a:pos x="39" y="254"/>
                </a:cxn>
                <a:cxn ang="0">
                  <a:pos x="59" y="247"/>
                </a:cxn>
                <a:cxn ang="0">
                  <a:pos x="56" y="276"/>
                </a:cxn>
                <a:cxn ang="0">
                  <a:pos x="56" y="304"/>
                </a:cxn>
                <a:cxn ang="0">
                  <a:pos x="77" y="322"/>
                </a:cxn>
                <a:cxn ang="0">
                  <a:pos x="138" y="347"/>
                </a:cxn>
                <a:cxn ang="0">
                  <a:pos x="162" y="353"/>
                </a:cxn>
                <a:cxn ang="0">
                  <a:pos x="183" y="347"/>
                </a:cxn>
                <a:cxn ang="0">
                  <a:pos x="210" y="340"/>
                </a:cxn>
                <a:cxn ang="0">
                  <a:pos x="243" y="340"/>
                </a:cxn>
                <a:cxn ang="0">
                  <a:pos x="261" y="352"/>
                </a:cxn>
                <a:cxn ang="0">
                  <a:pos x="256" y="395"/>
                </a:cxn>
                <a:cxn ang="0">
                  <a:pos x="274" y="419"/>
                </a:cxn>
                <a:cxn ang="0">
                  <a:pos x="298" y="430"/>
                </a:cxn>
                <a:cxn ang="0">
                  <a:pos x="316" y="412"/>
                </a:cxn>
                <a:cxn ang="0">
                  <a:pos x="352" y="410"/>
                </a:cxn>
                <a:cxn ang="0">
                  <a:pos x="375" y="425"/>
                </a:cxn>
                <a:cxn ang="0">
                  <a:pos x="393" y="440"/>
                </a:cxn>
                <a:cxn ang="0">
                  <a:pos x="445" y="413"/>
                </a:cxn>
                <a:cxn ang="0">
                  <a:pos x="484" y="392"/>
                </a:cxn>
                <a:cxn ang="0">
                  <a:pos x="504" y="368"/>
                </a:cxn>
                <a:cxn ang="0">
                  <a:pos x="523" y="345"/>
                </a:cxn>
                <a:cxn ang="0">
                  <a:pos x="527" y="323"/>
                </a:cxn>
                <a:cxn ang="0">
                  <a:pos x="522" y="306"/>
                </a:cxn>
                <a:cxn ang="0">
                  <a:pos x="519" y="290"/>
                </a:cxn>
                <a:cxn ang="0">
                  <a:pos x="505" y="252"/>
                </a:cxn>
                <a:cxn ang="0">
                  <a:pos x="536" y="234"/>
                </a:cxn>
                <a:cxn ang="0">
                  <a:pos x="496" y="223"/>
                </a:cxn>
                <a:cxn ang="0">
                  <a:pos x="512" y="192"/>
                </a:cxn>
                <a:cxn ang="0">
                  <a:pos x="529" y="208"/>
                </a:cxn>
                <a:cxn ang="0">
                  <a:pos x="580" y="179"/>
                </a:cxn>
                <a:cxn ang="0">
                  <a:pos x="606" y="168"/>
                </a:cxn>
                <a:cxn ang="0">
                  <a:pos x="633" y="157"/>
                </a:cxn>
                <a:cxn ang="0">
                  <a:pos x="636" y="127"/>
                </a:cxn>
                <a:cxn ang="0">
                  <a:pos x="667" y="107"/>
                </a:cxn>
                <a:cxn ang="0">
                  <a:pos x="516" y="418"/>
                </a:cxn>
                <a:cxn ang="0">
                  <a:pos x="380" y="460"/>
                </a:cxn>
              </a:cxnLst>
              <a:rect l="0" t="0" r="r" b="b"/>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2" name="Freeform 143"/>
            <p:cNvSpPr>
              <a:spLocks noEditPoints="1"/>
            </p:cNvSpPr>
            <p:nvPr/>
          </p:nvSpPr>
          <p:spPr bwMode="auto">
            <a:xfrm>
              <a:off x="6455974" y="3690793"/>
              <a:ext cx="187967" cy="276145"/>
            </a:xfrm>
            <a:custGeom>
              <a:avLst/>
              <a:gdLst/>
              <a:ahLst/>
              <a:cxnLst>
                <a:cxn ang="0">
                  <a:pos x="58" y="59"/>
                </a:cxn>
                <a:cxn ang="0">
                  <a:pos x="72" y="69"/>
                </a:cxn>
                <a:cxn ang="0">
                  <a:pos x="75" y="79"/>
                </a:cxn>
                <a:cxn ang="0">
                  <a:pos x="80" y="84"/>
                </a:cxn>
                <a:cxn ang="0">
                  <a:pos x="85" y="98"/>
                </a:cxn>
                <a:cxn ang="0">
                  <a:pos x="89" y="95"/>
                </a:cxn>
                <a:cxn ang="0">
                  <a:pos x="94" y="88"/>
                </a:cxn>
                <a:cxn ang="0">
                  <a:pos x="91" y="75"/>
                </a:cxn>
                <a:cxn ang="0">
                  <a:pos x="78" y="66"/>
                </a:cxn>
                <a:cxn ang="0">
                  <a:pos x="71" y="56"/>
                </a:cxn>
                <a:cxn ang="0">
                  <a:pos x="55" y="53"/>
                </a:cxn>
                <a:cxn ang="0">
                  <a:pos x="49" y="43"/>
                </a:cxn>
                <a:cxn ang="0">
                  <a:pos x="57" y="27"/>
                </a:cxn>
                <a:cxn ang="0">
                  <a:pos x="56" y="8"/>
                </a:cxn>
                <a:cxn ang="0">
                  <a:pos x="54" y="4"/>
                </a:cxn>
                <a:cxn ang="0">
                  <a:pos x="38" y="3"/>
                </a:cxn>
                <a:cxn ang="0">
                  <a:pos x="36" y="29"/>
                </a:cxn>
                <a:cxn ang="0">
                  <a:pos x="30" y="28"/>
                </a:cxn>
                <a:cxn ang="0">
                  <a:pos x="33" y="43"/>
                </a:cxn>
                <a:cxn ang="0">
                  <a:pos x="36" y="52"/>
                </a:cxn>
                <a:cxn ang="0">
                  <a:pos x="48" y="56"/>
                </a:cxn>
                <a:cxn ang="0">
                  <a:pos x="58" y="59"/>
                </a:cxn>
                <a:cxn ang="0">
                  <a:pos x="37" y="62"/>
                </a:cxn>
                <a:cxn ang="0">
                  <a:pos x="47" y="74"/>
                </a:cxn>
                <a:cxn ang="0">
                  <a:pos x="37" y="62"/>
                </a:cxn>
                <a:cxn ang="0">
                  <a:pos x="55" y="94"/>
                </a:cxn>
                <a:cxn ang="0">
                  <a:pos x="61" y="91"/>
                </a:cxn>
                <a:cxn ang="0">
                  <a:pos x="62" y="100"/>
                </a:cxn>
                <a:cxn ang="0">
                  <a:pos x="64" y="112"/>
                </a:cxn>
                <a:cxn ang="0">
                  <a:pos x="76" y="94"/>
                </a:cxn>
                <a:cxn ang="0">
                  <a:pos x="72" y="92"/>
                </a:cxn>
                <a:cxn ang="0">
                  <a:pos x="55" y="79"/>
                </a:cxn>
                <a:cxn ang="0">
                  <a:pos x="55" y="94"/>
                </a:cxn>
                <a:cxn ang="0">
                  <a:pos x="16" y="101"/>
                </a:cxn>
                <a:cxn ang="0">
                  <a:pos x="2" y="119"/>
                </a:cxn>
                <a:cxn ang="0">
                  <a:pos x="22" y="100"/>
                </a:cxn>
                <a:cxn ang="0">
                  <a:pos x="25" y="88"/>
                </a:cxn>
                <a:cxn ang="0">
                  <a:pos x="16" y="101"/>
                </a:cxn>
                <a:cxn ang="0">
                  <a:pos x="75" y="107"/>
                </a:cxn>
                <a:cxn ang="0">
                  <a:pos x="84" y="102"/>
                </a:cxn>
                <a:cxn ang="0">
                  <a:pos x="75" y="107"/>
                </a:cxn>
                <a:cxn ang="0">
                  <a:pos x="105" y="133"/>
                </a:cxn>
                <a:cxn ang="0">
                  <a:pos x="103" y="108"/>
                </a:cxn>
                <a:cxn ang="0">
                  <a:pos x="95" y="108"/>
                </a:cxn>
                <a:cxn ang="0">
                  <a:pos x="88" y="114"/>
                </a:cxn>
                <a:cxn ang="0">
                  <a:pos x="82" y="119"/>
                </a:cxn>
                <a:cxn ang="0">
                  <a:pos x="72" y="116"/>
                </a:cxn>
                <a:cxn ang="0">
                  <a:pos x="59" y="124"/>
                </a:cxn>
                <a:cxn ang="0">
                  <a:pos x="54" y="136"/>
                </a:cxn>
                <a:cxn ang="0">
                  <a:pos x="64" y="130"/>
                </a:cxn>
                <a:cxn ang="0">
                  <a:pos x="73" y="127"/>
                </a:cxn>
                <a:cxn ang="0">
                  <a:pos x="82" y="147"/>
                </a:cxn>
                <a:cxn ang="0">
                  <a:pos x="94" y="153"/>
                </a:cxn>
                <a:cxn ang="0">
                  <a:pos x="93" y="138"/>
                </a:cxn>
                <a:cxn ang="0">
                  <a:pos x="105" y="133"/>
                </a:cxn>
              </a:cxnLst>
              <a:rect l="0" t="0" r="r" b="b"/>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3" name="Freeform 144"/>
            <p:cNvSpPr>
              <a:spLocks noEditPoints="1"/>
            </p:cNvSpPr>
            <p:nvPr/>
          </p:nvSpPr>
          <p:spPr bwMode="auto">
            <a:xfrm>
              <a:off x="6922303" y="4135027"/>
              <a:ext cx="246796" cy="163587"/>
            </a:xfrm>
            <a:custGeom>
              <a:avLst/>
              <a:gdLst/>
              <a:ahLst/>
              <a:cxnLst>
                <a:cxn ang="0">
                  <a:pos x="102" y="84"/>
                </a:cxn>
                <a:cxn ang="0">
                  <a:pos x="94" y="76"/>
                </a:cxn>
                <a:cxn ang="0">
                  <a:pos x="83" y="71"/>
                </a:cxn>
                <a:cxn ang="0">
                  <a:pos x="75" y="56"/>
                </a:cxn>
                <a:cxn ang="0">
                  <a:pos x="72" y="47"/>
                </a:cxn>
                <a:cxn ang="0">
                  <a:pos x="75" y="39"/>
                </a:cxn>
                <a:cxn ang="0">
                  <a:pos x="52" y="27"/>
                </a:cxn>
                <a:cxn ang="0">
                  <a:pos x="8" y="3"/>
                </a:cxn>
                <a:cxn ang="0">
                  <a:pos x="0" y="0"/>
                </a:cxn>
                <a:cxn ang="0">
                  <a:pos x="0" y="71"/>
                </a:cxn>
                <a:cxn ang="0">
                  <a:pos x="12" y="75"/>
                </a:cxn>
                <a:cxn ang="0">
                  <a:pos x="25" y="68"/>
                </a:cxn>
                <a:cxn ang="0">
                  <a:pos x="32" y="59"/>
                </a:cxn>
                <a:cxn ang="0">
                  <a:pos x="56" y="65"/>
                </a:cxn>
                <a:cxn ang="0">
                  <a:pos x="80" y="87"/>
                </a:cxn>
                <a:cxn ang="0">
                  <a:pos x="104" y="91"/>
                </a:cxn>
                <a:cxn ang="0">
                  <a:pos x="102" y="84"/>
                </a:cxn>
                <a:cxn ang="0">
                  <a:pos x="121" y="25"/>
                </a:cxn>
                <a:cxn ang="0">
                  <a:pos x="108" y="33"/>
                </a:cxn>
                <a:cxn ang="0">
                  <a:pos x="84" y="34"/>
                </a:cxn>
                <a:cxn ang="0">
                  <a:pos x="102" y="42"/>
                </a:cxn>
                <a:cxn ang="0">
                  <a:pos x="125" y="30"/>
                </a:cxn>
                <a:cxn ang="0">
                  <a:pos x="129" y="20"/>
                </a:cxn>
                <a:cxn ang="0">
                  <a:pos x="121" y="25"/>
                </a:cxn>
                <a:cxn ang="0">
                  <a:pos x="133" y="12"/>
                </a:cxn>
                <a:cxn ang="0">
                  <a:pos x="129" y="13"/>
                </a:cxn>
                <a:cxn ang="0">
                  <a:pos x="136" y="23"/>
                </a:cxn>
                <a:cxn ang="0">
                  <a:pos x="133" y="12"/>
                </a:cxn>
              </a:cxnLst>
              <a:rect l="0" t="0" r="r" b="b"/>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4" name="Freeform 145"/>
            <p:cNvSpPr/>
            <p:nvPr/>
          </p:nvSpPr>
          <p:spPr bwMode="auto">
            <a:xfrm>
              <a:off x="5745717" y="3878393"/>
              <a:ext cx="41611" cy="84044"/>
            </a:xfrm>
            <a:custGeom>
              <a:avLst/>
              <a:gdLst/>
              <a:ahLst/>
              <a:cxnLst>
                <a:cxn ang="0">
                  <a:pos x="5" y="0"/>
                </a:cxn>
                <a:cxn ang="0">
                  <a:pos x="1" y="11"/>
                </a:cxn>
                <a:cxn ang="0">
                  <a:pos x="1" y="26"/>
                </a:cxn>
                <a:cxn ang="0">
                  <a:pos x="6" y="43"/>
                </a:cxn>
                <a:cxn ang="0">
                  <a:pos x="24" y="27"/>
                </a:cxn>
                <a:cxn ang="0">
                  <a:pos x="5" y="0"/>
                </a:cxn>
              </a:cxnLst>
              <a:rect l="0" t="0" r="r" b="b"/>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5" name="Freeform 146"/>
            <p:cNvSpPr/>
            <p:nvPr/>
          </p:nvSpPr>
          <p:spPr bwMode="auto">
            <a:xfrm>
              <a:off x="5019676" y="4313622"/>
              <a:ext cx="144922" cy="300158"/>
            </a:xfrm>
            <a:custGeom>
              <a:avLst/>
              <a:gdLst/>
              <a:ahLst/>
              <a:cxnLst>
                <a:cxn ang="0">
                  <a:pos x="71" y="5"/>
                </a:cxn>
                <a:cxn ang="0">
                  <a:pos x="67" y="9"/>
                </a:cxn>
                <a:cxn ang="0">
                  <a:pos x="65" y="17"/>
                </a:cxn>
                <a:cxn ang="0">
                  <a:pos x="59" y="22"/>
                </a:cxn>
                <a:cxn ang="0">
                  <a:pos x="53" y="27"/>
                </a:cxn>
                <a:cxn ang="0">
                  <a:pos x="53" y="33"/>
                </a:cxn>
                <a:cxn ang="0">
                  <a:pos x="44" y="40"/>
                </a:cxn>
                <a:cxn ang="0">
                  <a:pos x="29" y="48"/>
                </a:cxn>
                <a:cxn ang="0">
                  <a:pos x="14" y="50"/>
                </a:cxn>
                <a:cxn ang="0">
                  <a:pos x="10" y="65"/>
                </a:cxn>
                <a:cxn ang="0">
                  <a:pos x="11" y="86"/>
                </a:cxn>
                <a:cxn ang="0">
                  <a:pos x="8" y="109"/>
                </a:cxn>
                <a:cxn ang="0">
                  <a:pos x="4" y="136"/>
                </a:cxn>
                <a:cxn ang="0">
                  <a:pos x="11" y="157"/>
                </a:cxn>
                <a:cxn ang="0">
                  <a:pos x="31" y="162"/>
                </a:cxn>
                <a:cxn ang="0">
                  <a:pos x="43" y="158"/>
                </a:cxn>
                <a:cxn ang="0">
                  <a:pos x="59" y="110"/>
                </a:cxn>
                <a:cxn ang="0">
                  <a:pos x="72" y="66"/>
                </a:cxn>
                <a:cxn ang="0">
                  <a:pos x="74" y="54"/>
                </a:cxn>
                <a:cxn ang="0">
                  <a:pos x="77" y="47"/>
                </a:cxn>
                <a:cxn ang="0">
                  <a:pos x="83" y="45"/>
                </a:cxn>
                <a:cxn ang="0">
                  <a:pos x="79" y="24"/>
                </a:cxn>
                <a:cxn ang="0">
                  <a:pos x="71" y="5"/>
                </a:cxn>
              </a:cxnLst>
              <a:rect l="0" t="0" r="r" b="b"/>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6" name="Freeform 147"/>
            <p:cNvSpPr>
              <a:spLocks noEditPoints="1"/>
            </p:cNvSpPr>
            <p:nvPr/>
          </p:nvSpPr>
          <p:spPr bwMode="auto">
            <a:xfrm>
              <a:off x="5013937" y="3678787"/>
              <a:ext cx="233883" cy="148579"/>
            </a:xfrm>
            <a:custGeom>
              <a:avLst/>
              <a:gdLst/>
              <a:ahLst/>
              <a:cxnLst>
                <a:cxn ang="0">
                  <a:pos x="95" y="3"/>
                </a:cxn>
                <a:cxn ang="0">
                  <a:pos x="73" y="4"/>
                </a:cxn>
                <a:cxn ang="0">
                  <a:pos x="56" y="19"/>
                </a:cxn>
                <a:cxn ang="0">
                  <a:pos x="48" y="22"/>
                </a:cxn>
                <a:cxn ang="0">
                  <a:pos x="32" y="20"/>
                </a:cxn>
                <a:cxn ang="0">
                  <a:pos x="18" y="19"/>
                </a:cxn>
                <a:cxn ang="0">
                  <a:pos x="10" y="17"/>
                </a:cxn>
                <a:cxn ang="0">
                  <a:pos x="5" y="21"/>
                </a:cxn>
                <a:cxn ang="0">
                  <a:pos x="6" y="28"/>
                </a:cxn>
                <a:cxn ang="0">
                  <a:pos x="0" y="30"/>
                </a:cxn>
                <a:cxn ang="0">
                  <a:pos x="1" y="37"/>
                </a:cxn>
                <a:cxn ang="0">
                  <a:pos x="5" y="55"/>
                </a:cxn>
                <a:cxn ang="0">
                  <a:pos x="9" y="72"/>
                </a:cxn>
                <a:cxn ang="0">
                  <a:pos x="29" y="70"/>
                </a:cxn>
                <a:cxn ang="0">
                  <a:pos x="44" y="65"/>
                </a:cxn>
                <a:cxn ang="0">
                  <a:pos x="56" y="59"/>
                </a:cxn>
                <a:cxn ang="0">
                  <a:pos x="67" y="57"/>
                </a:cxn>
                <a:cxn ang="0">
                  <a:pos x="76" y="51"/>
                </a:cxn>
                <a:cxn ang="0">
                  <a:pos x="100" y="43"/>
                </a:cxn>
                <a:cxn ang="0">
                  <a:pos x="111" y="32"/>
                </a:cxn>
                <a:cxn ang="0">
                  <a:pos x="120" y="28"/>
                </a:cxn>
                <a:cxn ang="0">
                  <a:pos x="106" y="0"/>
                </a:cxn>
                <a:cxn ang="0">
                  <a:pos x="95" y="3"/>
                </a:cxn>
                <a:cxn ang="0">
                  <a:pos x="123" y="78"/>
                </a:cxn>
                <a:cxn ang="0">
                  <a:pos x="134" y="76"/>
                </a:cxn>
                <a:cxn ang="0">
                  <a:pos x="123" y="78"/>
                </a:cxn>
              </a:cxnLst>
              <a:rect l="0" t="0" r="r" b="b"/>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7" name="Freeform 148"/>
            <p:cNvSpPr>
              <a:spLocks noEditPoints="1"/>
            </p:cNvSpPr>
            <p:nvPr/>
          </p:nvSpPr>
          <p:spPr bwMode="auto">
            <a:xfrm>
              <a:off x="7190623" y="4189055"/>
              <a:ext cx="157835" cy="118562"/>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8" name="Freeform 149"/>
            <p:cNvSpPr>
              <a:spLocks noEditPoints="1"/>
            </p:cNvSpPr>
            <p:nvPr/>
          </p:nvSpPr>
          <p:spPr bwMode="auto">
            <a:xfrm>
              <a:off x="7190623" y="4189055"/>
              <a:ext cx="157835" cy="118562"/>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9" name="Freeform 150"/>
            <p:cNvSpPr>
              <a:spLocks noEditPoints="1"/>
            </p:cNvSpPr>
            <p:nvPr/>
          </p:nvSpPr>
          <p:spPr bwMode="auto">
            <a:xfrm>
              <a:off x="6371316" y="4297112"/>
              <a:ext cx="799219" cy="744391"/>
            </a:xfrm>
            <a:custGeom>
              <a:avLst/>
              <a:gdLst/>
              <a:ahLst/>
              <a:cxnLst>
                <a:cxn ang="0">
                  <a:pos x="457" y="180"/>
                </a:cxn>
                <a:cxn ang="0">
                  <a:pos x="438" y="160"/>
                </a:cxn>
                <a:cxn ang="0">
                  <a:pos x="424" y="139"/>
                </a:cxn>
                <a:cxn ang="0">
                  <a:pos x="410" y="124"/>
                </a:cxn>
                <a:cxn ang="0">
                  <a:pos x="378" y="93"/>
                </a:cxn>
                <a:cxn ang="0">
                  <a:pos x="367" y="53"/>
                </a:cxn>
                <a:cxn ang="0">
                  <a:pos x="347" y="33"/>
                </a:cxn>
                <a:cxn ang="0">
                  <a:pos x="329" y="10"/>
                </a:cxn>
                <a:cxn ang="0">
                  <a:pos x="324" y="51"/>
                </a:cxn>
                <a:cxn ang="0">
                  <a:pos x="297" y="76"/>
                </a:cxn>
                <a:cxn ang="0">
                  <a:pos x="265" y="59"/>
                </a:cxn>
                <a:cxn ang="0">
                  <a:pos x="259" y="35"/>
                </a:cxn>
                <a:cxn ang="0">
                  <a:pos x="268" y="17"/>
                </a:cxn>
                <a:cxn ang="0">
                  <a:pos x="251" y="19"/>
                </a:cxn>
                <a:cxn ang="0">
                  <a:pos x="222" y="13"/>
                </a:cxn>
                <a:cxn ang="0">
                  <a:pos x="194" y="32"/>
                </a:cxn>
                <a:cxn ang="0">
                  <a:pos x="184" y="51"/>
                </a:cxn>
                <a:cxn ang="0">
                  <a:pos x="167" y="44"/>
                </a:cxn>
                <a:cxn ang="0">
                  <a:pos x="147" y="46"/>
                </a:cxn>
                <a:cxn ang="0">
                  <a:pos x="131" y="55"/>
                </a:cxn>
                <a:cxn ang="0">
                  <a:pos x="123" y="73"/>
                </a:cxn>
                <a:cxn ang="0">
                  <a:pos x="106" y="75"/>
                </a:cxn>
                <a:cxn ang="0">
                  <a:pos x="69" y="110"/>
                </a:cxn>
                <a:cxn ang="0">
                  <a:pos x="34" y="121"/>
                </a:cxn>
                <a:cxn ang="0">
                  <a:pos x="13" y="130"/>
                </a:cxn>
                <a:cxn ang="0">
                  <a:pos x="6" y="169"/>
                </a:cxn>
                <a:cxn ang="0">
                  <a:pos x="9" y="187"/>
                </a:cxn>
                <a:cxn ang="0">
                  <a:pos x="22" y="227"/>
                </a:cxn>
                <a:cxn ang="0">
                  <a:pos x="23" y="277"/>
                </a:cxn>
                <a:cxn ang="0">
                  <a:pos x="56" y="294"/>
                </a:cxn>
                <a:cxn ang="0">
                  <a:pos x="104" y="280"/>
                </a:cxn>
                <a:cxn ang="0">
                  <a:pos x="157" y="260"/>
                </a:cxn>
                <a:cxn ang="0">
                  <a:pos x="219" y="256"/>
                </a:cxn>
                <a:cxn ang="0">
                  <a:pos x="240" y="268"/>
                </a:cxn>
                <a:cxn ang="0">
                  <a:pos x="262" y="287"/>
                </a:cxn>
                <a:cxn ang="0">
                  <a:pos x="278" y="285"/>
                </a:cxn>
                <a:cxn ang="0">
                  <a:pos x="288" y="289"/>
                </a:cxn>
                <a:cxn ang="0">
                  <a:pos x="304" y="317"/>
                </a:cxn>
                <a:cxn ang="0">
                  <a:pos x="344" y="344"/>
                </a:cxn>
                <a:cxn ang="0">
                  <a:pos x="365" y="341"/>
                </a:cxn>
                <a:cxn ang="0">
                  <a:pos x="379" y="348"/>
                </a:cxn>
                <a:cxn ang="0">
                  <a:pos x="419" y="330"/>
                </a:cxn>
                <a:cxn ang="0">
                  <a:pos x="443" y="266"/>
                </a:cxn>
                <a:cxn ang="0">
                  <a:pos x="458" y="228"/>
                </a:cxn>
                <a:cxn ang="0">
                  <a:pos x="210" y="11"/>
                </a:cxn>
                <a:cxn ang="0">
                  <a:pos x="266" y="307"/>
                </a:cxn>
                <a:cxn ang="0">
                  <a:pos x="379" y="376"/>
                </a:cxn>
                <a:cxn ang="0">
                  <a:pos x="380" y="411"/>
                </a:cxn>
                <a:cxn ang="0">
                  <a:pos x="395" y="402"/>
                </a:cxn>
                <a:cxn ang="0">
                  <a:pos x="379" y="376"/>
                </a:cxn>
              </a:cxnLst>
              <a:rect l="0" t="0" r="r" b="b"/>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0" name="Freeform 151"/>
            <p:cNvSpPr>
              <a:spLocks noEditPoints="1"/>
            </p:cNvSpPr>
            <p:nvPr/>
          </p:nvSpPr>
          <p:spPr bwMode="auto">
            <a:xfrm>
              <a:off x="7417331" y="4826891"/>
              <a:ext cx="243927" cy="303159"/>
            </a:xfrm>
            <a:custGeom>
              <a:avLst/>
              <a:gdLst/>
              <a:ahLst/>
              <a:cxnLst>
                <a:cxn ang="0">
                  <a:pos x="87" y="81"/>
                </a:cxn>
                <a:cxn ang="0">
                  <a:pos x="78" y="84"/>
                </a:cxn>
                <a:cxn ang="0">
                  <a:pos x="67" y="79"/>
                </a:cxn>
                <a:cxn ang="0">
                  <a:pos x="61" y="89"/>
                </a:cxn>
                <a:cxn ang="0">
                  <a:pos x="52" y="105"/>
                </a:cxn>
                <a:cxn ang="0">
                  <a:pos x="21" y="125"/>
                </a:cxn>
                <a:cxn ang="0">
                  <a:pos x="7" y="139"/>
                </a:cxn>
                <a:cxn ang="0">
                  <a:pos x="4" y="151"/>
                </a:cxn>
                <a:cxn ang="0">
                  <a:pos x="14" y="156"/>
                </a:cxn>
                <a:cxn ang="0">
                  <a:pos x="22" y="159"/>
                </a:cxn>
                <a:cxn ang="0">
                  <a:pos x="43" y="154"/>
                </a:cxn>
                <a:cxn ang="0">
                  <a:pos x="50" y="141"/>
                </a:cxn>
                <a:cxn ang="0">
                  <a:pos x="56" y="129"/>
                </a:cxn>
                <a:cxn ang="0">
                  <a:pos x="69" y="122"/>
                </a:cxn>
                <a:cxn ang="0">
                  <a:pos x="72" y="116"/>
                </a:cxn>
                <a:cxn ang="0">
                  <a:pos x="80" y="105"/>
                </a:cxn>
                <a:cxn ang="0">
                  <a:pos x="89" y="90"/>
                </a:cxn>
                <a:cxn ang="0">
                  <a:pos x="87" y="81"/>
                </a:cxn>
                <a:cxn ang="0">
                  <a:pos x="15" y="167"/>
                </a:cxn>
                <a:cxn ang="0">
                  <a:pos x="19" y="162"/>
                </a:cxn>
                <a:cxn ang="0">
                  <a:pos x="15" y="167"/>
                </a:cxn>
                <a:cxn ang="0">
                  <a:pos x="128" y="41"/>
                </a:cxn>
                <a:cxn ang="0">
                  <a:pos x="117" y="40"/>
                </a:cxn>
                <a:cxn ang="0">
                  <a:pos x="110" y="33"/>
                </a:cxn>
                <a:cxn ang="0">
                  <a:pos x="105" y="24"/>
                </a:cxn>
                <a:cxn ang="0">
                  <a:pos x="105" y="30"/>
                </a:cxn>
                <a:cxn ang="0">
                  <a:pos x="100" y="28"/>
                </a:cxn>
                <a:cxn ang="0">
                  <a:pos x="96" y="20"/>
                </a:cxn>
                <a:cxn ang="0">
                  <a:pos x="92" y="10"/>
                </a:cxn>
                <a:cxn ang="0">
                  <a:pos x="78" y="0"/>
                </a:cxn>
                <a:cxn ang="0">
                  <a:pos x="81" y="12"/>
                </a:cxn>
                <a:cxn ang="0">
                  <a:pos x="89" y="20"/>
                </a:cxn>
                <a:cxn ang="0">
                  <a:pos x="96" y="29"/>
                </a:cxn>
                <a:cxn ang="0">
                  <a:pos x="94" y="46"/>
                </a:cxn>
                <a:cxn ang="0">
                  <a:pos x="85" y="56"/>
                </a:cxn>
                <a:cxn ang="0">
                  <a:pos x="100" y="69"/>
                </a:cxn>
                <a:cxn ang="0">
                  <a:pos x="97" y="87"/>
                </a:cxn>
                <a:cxn ang="0">
                  <a:pos x="107" y="89"/>
                </a:cxn>
                <a:cxn ang="0">
                  <a:pos x="119" y="71"/>
                </a:cxn>
                <a:cxn ang="0">
                  <a:pos x="123" y="60"/>
                </a:cxn>
                <a:cxn ang="0">
                  <a:pos x="130" y="57"/>
                </a:cxn>
                <a:cxn ang="0">
                  <a:pos x="135" y="50"/>
                </a:cxn>
                <a:cxn ang="0">
                  <a:pos x="139" y="40"/>
                </a:cxn>
                <a:cxn ang="0">
                  <a:pos x="128" y="41"/>
                </a:cxn>
              </a:cxnLst>
              <a:rect l="0" t="0" r="r" b="b"/>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1" name="Freeform 152"/>
            <p:cNvSpPr>
              <a:spLocks noEditPoints="1"/>
            </p:cNvSpPr>
            <p:nvPr/>
          </p:nvSpPr>
          <p:spPr bwMode="auto">
            <a:xfrm>
              <a:off x="7631126" y="4414174"/>
              <a:ext cx="53090" cy="51027"/>
            </a:xfrm>
            <a:custGeom>
              <a:avLst/>
              <a:gdLst/>
              <a:ahLst/>
              <a:cxnLst>
                <a:cxn ang="0">
                  <a:pos x="4" y="24"/>
                </a:cxn>
                <a:cxn ang="0">
                  <a:pos x="17" y="20"/>
                </a:cxn>
                <a:cxn ang="0">
                  <a:pos x="4" y="24"/>
                </a:cxn>
                <a:cxn ang="0">
                  <a:pos x="20" y="10"/>
                </a:cxn>
                <a:cxn ang="0">
                  <a:pos x="31" y="4"/>
                </a:cxn>
                <a:cxn ang="0">
                  <a:pos x="20" y="10"/>
                </a:cxn>
              </a:cxnLst>
              <a:rect l="0" t="0" r="r" b="b"/>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2" name="Freeform 153"/>
            <p:cNvSpPr/>
            <p:nvPr/>
          </p:nvSpPr>
          <p:spPr bwMode="auto">
            <a:xfrm>
              <a:off x="5213383" y="3141505"/>
              <a:ext cx="279798" cy="184597"/>
            </a:xfrm>
            <a:custGeom>
              <a:avLst/>
              <a:gdLst/>
              <a:ahLst/>
              <a:cxnLst>
                <a:cxn ang="0">
                  <a:pos x="161" y="64"/>
                </a:cxn>
                <a:cxn ang="0">
                  <a:pos x="151" y="61"/>
                </a:cxn>
                <a:cxn ang="0">
                  <a:pos x="139" y="53"/>
                </a:cxn>
                <a:cxn ang="0">
                  <a:pos x="126" y="45"/>
                </a:cxn>
                <a:cxn ang="0">
                  <a:pos x="115" y="37"/>
                </a:cxn>
                <a:cxn ang="0">
                  <a:pos x="110" y="28"/>
                </a:cxn>
                <a:cxn ang="0">
                  <a:pos x="105" y="20"/>
                </a:cxn>
                <a:cxn ang="0">
                  <a:pos x="88" y="18"/>
                </a:cxn>
                <a:cxn ang="0">
                  <a:pos x="84" y="6"/>
                </a:cxn>
                <a:cxn ang="0">
                  <a:pos x="76" y="3"/>
                </a:cxn>
                <a:cxn ang="0">
                  <a:pos x="68" y="1"/>
                </a:cxn>
                <a:cxn ang="0">
                  <a:pos x="63" y="4"/>
                </a:cxn>
                <a:cxn ang="0">
                  <a:pos x="59" y="8"/>
                </a:cxn>
                <a:cxn ang="0">
                  <a:pos x="51" y="14"/>
                </a:cxn>
                <a:cxn ang="0">
                  <a:pos x="47" y="19"/>
                </a:cxn>
                <a:cxn ang="0">
                  <a:pos x="39" y="17"/>
                </a:cxn>
                <a:cxn ang="0">
                  <a:pos x="31" y="15"/>
                </a:cxn>
                <a:cxn ang="0">
                  <a:pos x="17" y="5"/>
                </a:cxn>
                <a:cxn ang="0">
                  <a:pos x="6" y="11"/>
                </a:cxn>
                <a:cxn ang="0">
                  <a:pos x="11" y="9"/>
                </a:cxn>
                <a:cxn ang="0">
                  <a:pos x="20" y="19"/>
                </a:cxn>
                <a:cxn ang="0">
                  <a:pos x="25" y="26"/>
                </a:cxn>
                <a:cxn ang="0">
                  <a:pos x="14" y="28"/>
                </a:cxn>
                <a:cxn ang="0">
                  <a:pos x="3" y="28"/>
                </a:cxn>
                <a:cxn ang="0">
                  <a:pos x="6" y="38"/>
                </a:cxn>
                <a:cxn ang="0">
                  <a:pos x="6" y="45"/>
                </a:cxn>
                <a:cxn ang="0">
                  <a:pos x="13" y="47"/>
                </a:cxn>
                <a:cxn ang="0">
                  <a:pos x="15" y="56"/>
                </a:cxn>
                <a:cxn ang="0">
                  <a:pos x="15" y="71"/>
                </a:cxn>
                <a:cxn ang="0">
                  <a:pos x="24" y="70"/>
                </a:cxn>
                <a:cxn ang="0">
                  <a:pos x="34" y="63"/>
                </a:cxn>
                <a:cxn ang="0">
                  <a:pos x="42" y="62"/>
                </a:cxn>
                <a:cxn ang="0">
                  <a:pos x="55" y="62"/>
                </a:cxn>
                <a:cxn ang="0">
                  <a:pos x="64" y="66"/>
                </a:cxn>
                <a:cxn ang="0">
                  <a:pos x="69" y="68"/>
                </a:cxn>
                <a:cxn ang="0">
                  <a:pos x="79" y="71"/>
                </a:cxn>
                <a:cxn ang="0">
                  <a:pos x="84" y="75"/>
                </a:cxn>
                <a:cxn ang="0">
                  <a:pos x="91" y="82"/>
                </a:cxn>
                <a:cxn ang="0">
                  <a:pos x="99" y="83"/>
                </a:cxn>
                <a:cxn ang="0">
                  <a:pos x="101" y="97"/>
                </a:cxn>
                <a:cxn ang="0">
                  <a:pos x="104" y="96"/>
                </a:cxn>
                <a:cxn ang="0">
                  <a:pos x="112" y="99"/>
                </a:cxn>
                <a:cxn ang="0">
                  <a:pos x="122" y="95"/>
                </a:cxn>
                <a:cxn ang="0">
                  <a:pos x="138" y="86"/>
                </a:cxn>
                <a:cxn ang="0">
                  <a:pos x="144" y="75"/>
                </a:cxn>
                <a:cxn ang="0">
                  <a:pos x="153" y="69"/>
                </a:cxn>
                <a:cxn ang="0">
                  <a:pos x="162" y="71"/>
                </a:cxn>
                <a:cxn ang="0">
                  <a:pos x="161" y="64"/>
                </a:cxn>
              </a:cxnLst>
              <a:rect l="0" t="0" r="r" b="b"/>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3" name="Freeform 154"/>
            <p:cNvSpPr/>
            <p:nvPr/>
          </p:nvSpPr>
          <p:spPr bwMode="auto">
            <a:xfrm>
              <a:off x="5044070" y="3207540"/>
              <a:ext cx="384543" cy="340679"/>
            </a:xfrm>
            <a:custGeom>
              <a:avLst/>
              <a:gdLst/>
              <a:ahLst/>
              <a:cxnLst>
                <a:cxn ang="0">
                  <a:pos x="217" y="162"/>
                </a:cxn>
                <a:cxn ang="0">
                  <a:pos x="212" y="150"/>
                </a:cxn>
                <a:cxn ang="0">
                  <a:pos x="200" y="140"/>
                </a:cxn>
                <a:cxn ang="0">
                  <a:pos x="192" y="130"/>
                </a:cxn>
                <a:cxn ang="0">
                  <a:pos x="204" y="114"/>
                </a:cxn>
                <a:cxn ang="0">
                  <a:pos x="193" y="108"/>
                </a:cxn>
                <a:cxn ang="0">
                  <a:pos x="191" y="95"/>
                </a:cxn>
                <a:cxn ang="0">
                  <a:pos x="191" y="83"/>
                </a:cxn>
                <a:cxn ang="0">
                  <a:pos x="192" y="74"/>
                </a:cxn>
                <a:cxn ang="0">
                  <a:pos x="197" y="65"/>
                </a:cxn>
                <a:cxn ang="0">
                  <a:pos x="199" y="60"/>
                </a:cxn>
                <a:cxn ang="0">
                  <a:pos x="197" y="46"/>
                </a:cxn>
                <a:cxn ang="0">
                  <a:pos x="189" y="45"/>
                </a:cxn>
                <a:cxn ang="0">
                  <a:pos x="182" y="38"/>
                </a:cxn>
                <a:cxn ang="0">
                  <a:pos x="177" y="34"/>
                </a:cxn>
                <a:cxn ang="0">
                  <a:pos x="167" y="31"/>
                </a:cxn>
                <a:cxn ang="0">
                  <a:pos x="162" y="29"/>
                </a:cxn>
                <a:cxn ang="0">
                  <a:pos x="153" y="25"/>
                </a:cxn>
                <a:cxn ang="0">
                  <a:pos x="140" y="25"/>
                </a:cxn>
                <a:cxn ang="0">
                  <a:pos x="132" y="26"/>
                </a:cxn>
                <a:cxn ang="0">
                  <a:pos x="122" y="33"/>
                </a:cxn>
                <a:cxn ang="0">
                  <a:pos x="113" y="34"/>
                </a:cxn>
                <a:cxn ang="0">
                  <a:pos x="113" y="40"/>
                </a:cxn>
                <a:cxn ang="0">
                  <a:pos x="88" y="46"/>
                </a:cxn>
                <a:cxn ang="0">
                  <a:pos x="68" y="33"/>
                </a:cxn>
                <a:cxn ang="0">
                  <a:pos x="54" y="20"/>
                </a:cxn>
                <a:cxn ang="0">
                  <a:pos x="46" y="14"/>
                </a:cxn>
                <a:cxn ang="0">
                  <a:pos x="44" y="4"/>
                </a:cxn>
                <a:cxn ang="0">
                  <a:pos x="21" y="14"/>
                </a:cxn>
                <a:cxn ang="0">
                  <a:pos x="13" y="9"/>
                </a:cxn>
                <a:cxn ang="0">
                  <a:pos x="7" y="1"/>
                </a:cxn>
                <a:cxn ang="0">
                  <a:pos x="3" y="6"/>
                </a:cxn>
                <a:cxn ang="0">
                  <a:pos x="3" y="16"/>
                </a:cxn>
                <a:cxn ang="0">
                  <a:pos x="3" y="28"/>
                </a:cxn>
                <a:cxn ang="0">
                  <a:pos x="9" y="37"/>
                </a:cxn>
                <a:cxn ang="0">
                  <a:pos x="13" y="46"/>
                </a:cxn>
                <a:cxn ang="0">
                  <a:pos x="19" y="52"/>
                </a:cxn>
                <a:cxn ang="0">
                  <a:pos x="23" y="56"/>
                </a:cxn>
                <a:cxn ang="0">
                  <a:pos x="22" y="63"/>
                </a:cxn>
                <a:cxn ang="0">
                  <a:pos x="17" y="72"/>
                </a:cxn>
                <a:cxn ang="0">
                  <a:pos x="19" y="82"/>
                </a:cxn>
                <a:cxn ang="0">
                  <a:pos x="24" y="88"/>
                </a:cxn>
                <a:cxn ang="0">
                  <a:pos x="37" y="97"/>
                </a:cxn>
                <a:cxn ang="0">
                  <a:pos x="42" y="103"/>
                </a:cxn>
                <a:cxn ang="0">
                  <a:pos x="41" y="111"/>
                </a:cxn>
                <a:cxn ang="0">
                  <a:pos x="45" y="119"/>
                </a:cxn>
                <a:cxn ang="0">
                  <a:pos x="51" y="127"/>
                </a:cxn>
                <a:cxn ang="0">
                  <a:pos x="54" y="127"/>
                </a:cxn>
                <a:cxn ang="0">
                  <a:pos x="59" y="126"/>
                </a:cxn>
                <a:cxn ang="0">
                  <a:pos x="67" y="125"/>
                </a:cxn>
                <a:cxn ang="0">
                  <a:pos x="79" y="143"/>
                </a:cxn>
                <a:cxn ang="0">
                  <a:pos x="85" y="153"/>
                </a:cxn>
                <a:cxn ang="0">
                  <a:pos x="99" y="160"/>
                </a:cxn>
                <a:cxn ang="0">
                  <a:pos x="125" y="170"/>
                </a:cxn>
                <a:cxn ang="0">
                  <a:pos x="143" y="165"/>
                </a:cxn>
                <a:cxn ang="0">
                  <a:pos x="151" y="180"/>
                </a:cxn>
                <a:cxn ang="0">
                  <a:pos x="191" y="187"/>
                </a:cxn>
                <a:cxn ang="0">
                  <a:pos x="202" y="188"/>
                </a:cxn>
                <a:cxn ang="0">
                  <a:pos x="202" y="185"/>
                </a:cxn>
                <a:cxn ang="0">
                  <a:pos x="209" y="174"/>
                </a:cxn>
                <a:cxn ang="0">
                  <a:pos x="220" y="171"/>
                </a:cxn>
                <a:cxn ang="0">
                  <a:pos x="217" y="162"/>
                </a:cxn>
              </a:cxnLst>
              <a:rect l="0" t="0" r="r" b="b"/>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4" name="Freeform 155"/>
            <p:cNvSpPr>
              <a:spLocks noEditPoints="1"/>
            </p:cNvSpPr>
            <p:nvPr/>
          </p:nvSpPr>
          <p:spPr bwMode="auto">
            <a:xfrm>
              <a:off x="5094290" y="2805329"/>
              <a:ext cx="792044" cy="390205"/>
            </a:xfrm>
            <a:custGeom>
              <a:avLst/>
              <a:gdLst/>
              <a:ahLst/>
              <a:cxnLst>
                <a:cxn ang="0">
                  <a:pos x="444" y="89"/>
                </a:cxn>
                <a:cxn ang="0">
                  <a:pos x="429" y="75"/>
                </a:cxn>
                <a:cxn ang="0">
                  <a:pos x="399" y="70"/>
                </a:cxn>
                <a:cxn ang="0">
                  <a:pos x="372" y="51"/>
                </a:cxn>
                <a:cxn ang="0">
                  <a:pos x="341" y="17"/>
                </a:cxn>
                <a:cxn ang="0">
                  <a:pos x="310" y="30"/>
                </a:cxn>
                <a:cxn ang="0">
                  <a:pos x="302" y="21"/>
                </a:cxn>
                <a:cxn ang="0">
                  <a:pos x="285" y="19"/>
                </a:cxn>
                <a:cxn ang="0">
                  <a:pos x="277" y="2"/>
                </a:cxn>
                <a:cxn ang="0">
                  <a:pos x="237" y="10"/>
                </a:cxn>
                <a:cxn ang="0">
                  <a:pos x="193" y="20"/>
                </a:cxn>
                <a:cxn ang="0">
                  <a:pos x="170" y="31"/>
                </a:cxn>
                <a:cxn ang="0">
                  <a:pos x="166" y="46"/>
                </a:cxn>
                <a:cxn ang="0">
                  <a:pos x="170" y="61"/>
                </a:cxn>
                <a:cxn ang="0">
                  <a:pos x="158" y="69"/>
                </a:cxn>
                <a:cxn ang="0">
                  <a:pos x="141" y="68"/>
                </a:cxn>
                <a:cxn ang="0">
                  <a:pos x="112" y="70"/>
                </a:cxn>
                <a:cxn ang="0">
                  <a:pos x="92" y="70"/>
                </a:cxn>
                <a:cxn ang="0">
                  <a:pos x="62" y="58"/>
                </a:cxn>
                <a:cxn ang="0">
                  <a:pos x="35" y="66"/>
                </a:cxn>
                <a:cxn ang="0">
                  <a:pos x="25" y="84"/>
                </a:cxn>
                <a:cxn ang="0">
                  <a:pos x="4" y="88"/>
                </a:cxn>
                <a:cxn ang="0">
                  <a:pos x="1" y="104"/>
                </a:cxn>
                <a:cxn ang="0">
                  <a:pos x="17" y="114"/>
                </a:cxn>
                <a:cxn ang="0">
                  <a:pos x="28" y="134"/>
                </a:cxn>
                <a:cxn ang="0">
                  <a:pos x="58" y="127"/>
                </a:cxn>
                <a:cxn ang="0">
                  <a:pos x="65" y="150"/>
                </a:cxn>
                <a:cxn ang="0">
                  <a:pos x="44" y="165"/>
                </a:cxn>
                <a:cxn ang="0">
                  <a:pos x="64" y="185"/>
                </a:cxn>
                <a:cxn ang="0">
                  <a:pos x="75" y="197"/>
                </a:cxn>
                <a:cxn ang="0">
                  <a:pos x="108" y="203"/>
                </a:cxn>
                <a:cxn ang="0">
                  <a:pos x="139" y="144"/>
                </a:cxn>
                <a:cxn ang="0">
                  <a:pos x="157" y="146"/>
                </a:cxn>
                <a:cxn ang="0">
                  <a:pos x="191" y="174"/>
                </a:cxn>
                <a:cxn ang="0">
                  <a:pos x="225" y="192"/>
                </a:cxn>
                <a:cxn ang="0">
                  <a:pos x="250" y="212"/>
                </a:cxn>
                <a:cxn ang="0">
                  <a:pos x="274" y="201"/>
                </a:cxn>
                <a:cxn ang="0">
                  <a:pos x="299" y="187"/>
                </a:cxn>
                <a:cxn ang="0">
                  <a:pos x="336" y="185"/>
                </a:cxn>
                <a:cxn ang="0">
                  <a:pos x="385" y="193"/>
                </a:cxn>
                <a:cxn ang="0">
                  <a:pos x="386" y="167"/>
                </a:cxn>
                <a:cxn ang="0">
                  <a:pos x="401" y="151"/>
                </a:cxn>
                <a:cxn ang="0">
                  <a:pos x="416" y="126"/>
                </a:cxn>
                <a:cxn ang="0">
                  <a:pos x="445" y="123"/>
                </a:cxn>
                <a:cxn ang="0">
                  <a:pos x="455" y="99"/>
                </a:cxn>
                <a:cxn ang="0">
                  <a:pos x="171" y="137"/>
                </a:cxn>
                <a:cxn ang="0">
                  <a:pos x="361" y="136"/>
                </a:cxn>
                <a:cxn ang="0">
                  <a:pos x="315" y="136"/>
                </a:cxn>
                <a:cxn ang="0">
                  <a:pos x="361" y="136"/>
                </a:cxn>
              </a:cxnLst>
              <a:rect l="0" t="0" r="r" b="b"/>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5" name="Freeform 156"/>
            <p:cNvSpPr>
              <a:spLocks noEditPoints="1"/>
            </p:cNvSpPr>
            <p:nvPr/>
          </p:nvSpPr>
          <p:spPr bwMode="auto">
            <a:xfrm>
              <a:off x="4572000" y="1844824"/>
              <a:ext cx="3327445" cy="1334202"/>
            </a:xfrm>
            <a:custGeom>
              <a:avLst/>
              <a:gdLst/>
              <a:ahLst/>
              <a:cxnLst>
                <a:cxn ang="0">
                  <a:pos x="814" y="12"/>
                </a:cxn>
                <a:cxn ang="0">
                  <a:pos x="840" y="45"/>
                </a:cxn>
                <a:cxn ang="0">
                  <a:pos x="912" y="61"/>
                </a:cxn>
                <a:cxn ang="0">
                  <a:pos x="822" y="28"/>
                </a:cxn>
                <a:cxn ang="0">
                  <a:pos x="1331" y="168"/>
                </a:cxn>
                <a:cxn ang="0">
                  <a:pos x="1358" y="198"/>
                </a:cxn>
                <a:cxn ang="0">
                  <a:pos x="1388" y="664"/>
                </a:cxn>
                <a:cxn ang="0">
                  <a:pos x="355" y="25"/>
                </a:cxn>
                <a:cxn ang="0">
                  <a:pos x="1886" y="330"/>
                </a:cxn>
                <a:cxn ang="0">
                  <a:pos x="1698" y="277"/>
                </a:cxn>
                <a:cxn ang="0">
                  <a:pos x="1580" y="268"/>
                </a:cxn>
                <a:cxn ang="0">
                  <a:pos x="1412" y="221"/>
                </a:cxn>
                <a:cxn ang="0">
                  <a:pos x="1319" y="241"/>
                </a:cxn>
                <a:cxn ang="0">
                  <a:pos x="1224" y="204"/>
                </a:cxn>
                <a:cxn ang="0">
                  <a:pos x="1101" y="196"/>
                </a:cxn>
                <a:cxn ang="0">
                  <a:pos x="989" y="193"/>
                </a:cxn>
                <a:cxn ang="0">
                  <a:pos x="1007" y="122"/>
                </a:cxn>
                <a:cxn ang="0">
                  <a:pos x="909" y="126"/>
                </a:cxn>
                <a:cxn ang="0">
                  <a:pos x="800" y="148"/>
                </a:cxn>
                <a:cxn ang="0">
                  <a:pos x="764" y="190"/>
                </a:cxn>
                <a:cxn ang="0">
                  <a:pos x="667" y="228"/>
                </a:cxn>
                <a:cxn ang="0">
                  <a:pos x="623" y="257"/>
                </a:cxn>
                <a:cxn ang="0">
                  <a:pos x="630" y="312"/>
                </a:cxn>
                <a:cxn ang="0">
                  <a:pos x="603" y="320"/>
                </a:cxn>
                <a:cxn ang="0">
                  <a:pos x="557" y="231"/>
                </a:cxn>
                <a:cxn ang="0">
                  <a:pos x="468" y="273"/>
                </a:cxn>
                <a:cxn ang="0">
                  <a:pos x="384" y="305"/>
                </a:cxn>
                <a:cxn ang="0">
                  <a:pos x="307" y="312"/>
                </a:cxn>
                <a:cxn ang="0">
                  <a:pos x="230" y="353"/>
                </a:cxn>
                <a:cxn ang="0">
                  <a:pos x="170" y="355"/>
                </a:cxn>
                <a:cxn ang="0">
                  <a:pos x="201" y="292"/>
                </a:cxn>
                <a:cxn ang="0">
                  <a:pos x="100" y="296"/>
                </a:cxn>
                <a:cxn ang="0">
                  <a:pos x="133" y="407"/>
                </a:cxn>
                <a:cxn ang="0">
                  <a:pos x="89" y="497"/>
                </a:cxn>
                <a:cxn ang="0">
                  <a:pos x="134" y="574"/>
                </a:cxn>
                <a:cxn ang="0">
                  <a:pos x="223" y="617"/>
                </a:cxn>
                <a:cxn ang="0">
                  <a:pos x="193" y="682"/>
                </a:cxn>
                <a:cxn ang="0">
                  <a:pos x="326" y="731"/>
                </a:cxn>
                <a:cxn ang="0">
                  <a:pos x="312" y="613"/>
                </a:cxn>
                <a:cxn ang="0">
                  <a:pos x="425" y="599"/>
                </a:cxn>
                <a:cxn ang="0">
                  <a:pos x="472" y="554"/>
                </a:cxn>
                <a:cxn ang="0">
                  <a:pos x="610" y="554"/>
                </a:cxn>
                <a:cxn ang="0">
                  <a:pos x="738" y="612"/>
                </a:cxn>
                <a:cxn ang="0">
                  <a:pos x="849" y="616"/>
                </a:cxn>
                <a:cxn ang="0">
                  <a:pos x="939" y="614"/>
                </a:cxn>
                <a:cxn ang="0">
                  <a:pos x="1099" y="622"/>
                </a:cxn>
                <a:cxn ang="0">
                  <a:pos x="1210" y="615"/>
                </a:cxn>
                <a:cxn ang="0">
                  <a:pos x="1251" y="689"/>
                </a:cxn>
                <a:cxn ang="0">
                  <a:pos x="1365" y="573"/>
                </a:cxn>
                <a:cxn ang="0">
                  <a:pos x="1310" y="530"/>
                </a:cxn>
                <a:cxn ang="0">
                  <a:pos x="1484" y="473"/>
                </a:cxn>
                <a:cxn ang="0">
                  <a:pos x="1584" y="440"/>
                </a:cxn>
                <a:cxn ang="0">
                  <a:pos x="1544" y="494"/>
                </a:cxn>
                <a:cxn ang="0">
                  <a:pos x="1607" y="521"/>
                </a:cxn>
                <a:cxn ang="0">
                  <a:pos x="1697" y="458"/>
                </a:cxn>
                <a:cxn ang="0">
                  <a:pos x="1766" y="373"/>
                </a:cxn>
                <a:cxn ang="0">
                  <a:pos x="1875" y="379"/>
                </a:cxn>
                <a:cxn ang="0">
                  <a:pos x="993" y="567"/>
                </a:cxn>
                <a:cxn ang="0">
                  <a:pos x="386" y="247"/>
                </a:cxn>
                <a:cxn ang="0">
                  <a:pos x="485" y="133"/>
                </a:cxn>
                <a:cxn ang="0">
                  <a:pos x="415" y="39"/>
                </a:cxn>
                <a:cxn ang="0">
                  <a:pos x="464" y="16"/>
                </a:cxn>
              </a:cxnLst>
              <a:rect l="0" t="0" r="r" b="b"/>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6" name="Freeform 158"/>
            <p:cNvSpPr/>
            <p:nvPr/>
          </p:nvSpPr>
          <p:spPr bwMode="auto">
            <a:xfrm>
              <a:off x="4431383" y="3957934"/>
              <a:ext cx="357281" cy="393207"/>
            </a:xfrm>
            <a:custGeom>
              <a:avLst/>
              <a:gdLst/>
              <a:ahLst/>
              <a:cxnLst>
                <a:cxn ang="0">
                  <a:pos x="184" y="102"/>
                </a:cxn>
                <a:cxn ang="0">
                  <a:pos x="184" y="95"/>
                </a:cxn>
                <a:cxn ang="0">
                  <a:pos x="181" y="91"/>
                </a:cxn>
                <a:cxn ang="0">
                  <a:pos x="186" y="81"/>
                </a:cxn>
                <a:cxn ang="0">
                  <a:pos x="189" y="71"/>
                </a:cxn>
                <a:cxn ang="0">
                  <a:pos x="194" y="54"/>
                </a:cxn>
                <a:cxn ang="0">
                  <a:pos x="203" y="44"/>
                </a:cxn>
                <a:cxn ang="0">
                  <a:pos x="203" y="33"/>
                </a:cxn>
                <a:cxn ang="0">
                  <a:pos x="204" y="23"/>
                </a:cxn>
                <a:cxn ang="0">
                  <a:pos x="185" y="13"/>
                </a:cxn>
                <a:cxn ang="0">
                  <a:pos x="172" y="13"/>
                </a:cxn>
                <a:cxn ang="0">
                  <a:pos x="164" y="4"/>
                </a:cxn>
                <a:cxn ang="0">
                  <a:pos x="156" y="6"/>
                </a:cxn>
                <a:cxn ang="0">
                  <a:pos x="134" y="6"/>
                </a:cxn>
                <a:cxn ang="0">
                  <a:pos x="114" y="9"/>
                </a:cxn>
                <a:cxn ang="0">
                  <a:pos x="89" y="13"/>
                </a:cxn>
                <a:cxn ang="0">
                  <a:pos x="68" y="16"/>
                </a:cxn>
                <a:cxn ang="0">
                  <a:pos x="66" y="35"/>
                </a:cxn>
                <a:cxn ang="0">
                  <a:pos x="53" y="71"/>
                </a:cxn>
                <a:cxn ang="0">
                  <a:pos x="43" y="102"/>
                </a:cxn>
                <a:cxn ang="0">
                  <a:pos x="32" y="117"/>
                </a:cxn>
                <a:cxn ang="0">
                  <a:pos x="18" y="117"/>
                </a:cxn>
                <a:cxn ang="0">
                  <a:pos x="0" y="121"/>
                </a:cxn>
                <a:cxn ang="0">
                  <a:pos x="4" y="135"/>
                </a:cxn>
                <a:cxn ang="0">
                  <a:pos x="47" y="132"/>
                </a:cxn>
                <a:cxn ang="0">
                  <a:pos x="53" y="150"/>
                </a:cxn>
                <a:cxn ang="0">
                  <a:pos x="76" y="155"/>
                </a:cxn>
                <a:cxn ang="0">
                  <a:pos x="89" y="145"/>
                </a:cxn>
                <a:cxn ang="0">
                  <a:pos x="102" y="149"/>
                </a:cxn>
                <a:cxn ang="0">
                  <a:pos x="103" y="174"/>
                </a:cxn>
                <a:cxn ang="0">
                  <a:pos x="108" y="192"/>
                </a:cxn>
                <a:cxn ang="0">
                  <a:pos x="124" y="188"/>
                </a:cxn>
                <a:cxn ang="0">
                  <a:pos x="130" y="191"/>
                </a:cxn>
                <a:cxn ang="0">
                  <a:pos x="140" y="193"/>
                </a:cxn>
                <a:cxn ang="0">
                  <a:pos x="153" y="201"/>
                </a:cxn>
                <a:cxn ang="0">
                  <a:pos x="162" y="198"/>
                </a:cxn>
                <a:cxn ang="0">
                  <a:pos x="177" y="206"/>
                </a:cxn>
                <a:cxn ang="0">
                  <a:pos x="189" y="216"/>
                </a:cxn>
                <a:cxn ang="0">
                  <a:pos x="190" y="203"/>
                </a:cxn>
                <a:cxn ang="0">
                  <a:pos x="175" y="196"/>
                </a:cxn>
                <a:cxn ang="0">
                  <a:pos x="178" y="173"/>
                </a:cxn>
                <a:cxn ang="0">
                  <a:pos x="182" y="160"/>
                </a:cxn>
                <a:cxn ang="0">
                  <a:pos x="196" y="157"/>
                </a:cxn>
                <a:cxn ang="0">
                  <a:pos x="189" y="144"/>
                </a:cxn>
              </a:cxnLst>
              <a:rect l="0" t="0" r="r" b="b"/>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7" name="Freeform 159"/>
            <p:cNvSpPr/>
            <p:nvPr/>
          </p:nvSpPr>
          <p:spPr bwMode="auto">
            <a:xfrm>
              <a:off x="4749923" y="4121521"/>
              <a:ext cx="31567" cy="43523"/>
            </a:xfrm>
            <a:custGeom>
              <a:avLst/>
              <a:gdLst/>
              <a:ahLst/>
              <a:cxnLst>
                <a:cxn ang="0">
                  <a:pos x="1" y="12"/>
                </a:cxn>
                <a:cxn ang="0">
                  <a:pos x="4" y="24"/>
                </a:cxn>
                <a:cxn ang="0">
                  <a:pos x="9" y="21"/>
                </a:cxn>
                <a:cxn ang="0">
                  <a:pos x="18" y="8"/>
                </a:cxn>
                <a:cxn ang="0">
                  <a:pos x="15" y="6"/>
                </a:cxn>
                <a:cxn ang="0">
                  <a:pos x="14" y="0"/>
                </a:cxn>
                <a:cxn ang="0">
                  <a:pos x="9" y="0"/>
                </a:cxn>
                <a:cxn ang="0">
                  <a:pos x="3" y="4"/>
                </a:cxn>
                <a:cxn ang="0">
                  <a:pos x="0" y="3"/>
                </a:cxn>
                <a:cxn ang="0">
                  <a:pos x="0" y="4"/>
                </a:cxn>
                <a:cxn ang="0">
                  <a:pos x="1" y="12"/>
                </a:cxn>
              </a:cxnLst>
              <a:rect l="0" t="0" r="r" b="b"/>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8" name="Freeform 160"/>
            <p:cNvSpPr/>
            <p:nvPr/>
          </p:nvSpPr>
          <p:spPr bwMode="auto">
            <a:xfrm>
              <a:off x="4768576" y="4289608"/>
              <a:ext cx="208055" cy="348183"/>
            </a:xfrm>
            <a:custGeom>
              <a:avLst/>
              <a:gdLst/>
              <a:ahLst/>
              <a:cxnLst>
                <a:cxn ang="0">
                  <a:pos x="119" y="50"/>
                </a:cxn>
                <a:cxn ang="0">
                  <a:pos x="116" y="28"/>
                </a:cxn>
                <a:cxn ang="0">
                  <a:pos x="115" y="1"/>
                </a:cxn>
                <a:cxn ang="0">
                  <a:pos x="115" y="0"/>
                </a:cxn>
                <a:cxn ang="0">
                  <a:pos x="103" y="7"/>
                </a:cxn>
                <a:cxn ang="0">
                  <a:pos x="95" y="9"/>
                </a:cxn>
                <a:cxn ang="0">
                  <a:pos x="89" y="8"/>
                </a:cxn>
                <a:cxn ang="0">
                  <a:pos x="85" y="13"/>
                </a:cxn>
                <a:cxn ang="0">
                  <a:pos x="78" y="13"/>
                </a:cxn>
                <a:cxn ang="0">
                  <a:pos x="69" y="15"/>
                </a:cxn>
                <a:cxn ang="0">
                  <a:pos x="65" y="11"/>
                </a:cxn>
                <a:cxn ang="0">
                  <a:pos x="58" y="13"/>
                </a:cxn>
                <a:cxn ang="0">
                  <a:pos x="52" y="12"/>
                </a:cxn>
                <a:cxn ang="0">
                  <a:pos x="51" y="16"/>
                </a:cxn>
                <a:cxn ang="0">
                  <a:pos x="56" y="40"/>
                </a:cxn>
                <a:cxn ang="0">
                  <a:pos x="63" y="46"/>
                </a:cxn>
                <a:cxn ang="0">
                  <a:pos x="63" y="58"/>
                </a:cxn>
                <a:cxn ang="0">
                  <a:pos x="57" y="65"/>
                </a:cxn>
                <a:cxn ang="0">
                  <a:pos x="56" y="75"/>
                </a:cxn>
                <a:cxn ang="0">
                  <a:pos x="46" y="62"/>
                </a:cxn>
                <a:cxn ang="0">
                  <a:pos x="48" y="47"/>
                </a:cxn>
                <a:cxn ang="0">
                  <a:pos x="39" y="46"/>
                </a:cxn>
                <a:cxn ang="0">
                  <a:pos x="31" y="40"/>
                </a:cxn>
                <a:cxn ang="0">
                  <a:pos x="0" y="52"/>
                </a:cxn>
                <a:cxn ang="0">
                  <a:pos x="2" y="60"/>
                </a:cxn>
                <a:cxn ang="0">
                  <a:pos x="2" y="60"/>
                </a:cxn>
                <a:cxn ang="0">
                  <a:pos x="3" y="64"/>
                </a:cxn>
                <a:cxn ang="0">
                  <a:pos x="18" y="67"/>
                </a:cxn>
                <a:cxn ang="0">
                  <a:pos x="31" y="72"/>
                </a:cxn>
                <a:cxn ang="0">
                  <a:pos x="31" y="89"/>
                </a:cxn>
                <a:cxn ang="0">
                  <a:pos x="28" y="99"/>
                </a:cxn>
                <a:cxn ang="0">
                  <a:pos x="32" y="108"/>
                </a:cxn>
                <a:cxn ang="0">
                  <a:pos x="26" y="116"/>
                </a:cxn>
                <a:cxn ang="0">
                  <a:pos x="23" y="127"/>
                </a:cxn>
                <a:cxn ang="0">
                  <a:pos x="11" y="138"/>
                </a:cxn>
                <a:cxn ang="0">
                  <a:pos x="12" y="139"/>
                </a:cxn>
                <a:cxn ang="0">
                  <a:pos x="19" y="160"/>
                </a:cxn>
                <a:cxn ang="0">
                  <a:pos x="20" y="180"/>
                </a:cxn>
                <a:cxn ang="0">
                  <a:pos x="21" y="193"/>
                </a:cxn>
                <a:cxn ang="0">
                  <a:pos x="30" y="193"/>
                </a:cxn>
                <a:cxn ang="0">
                  <a:pos x="30" y="187"/>
                </a:cxn>
                <a:cxn ang="0">
                  <a:pos x="26" y="183"/>
                </a:cxn>
                <a:cxn ang="0">
                  <a:pos x="43" y="170"/>
                </a:cxn>
                <a:cxn ang="0">
                  <a:pos x="57" y="161"/>
                </a:cxn>
                <a:cxn ang="0">
                  <a:pos x="59" y="145"/>
                </a:cxn>
                <a:cxn ang="0">
                  <a:pos x="57" y="130"/>
                </a:cxn>
                <a:cxn ang="0">
                  <a:pos x="51" y="116"/>
                </a:cxn>
                <a:cxn ang="0">
                  <a:pos x="53" y="108"/>
                </a:cxn>
                <a:cxn ang="0">
                  <a:pos x="58" y="102"/>
                </a:cxn>
                <a:cxn ang="0">
                  <a:pos x="68" y="96"/>
                </a:cxn>
                <a:cxn ang="0">
                  <a:pos x="79" y="83"/>
                </a:cxn>
                <a:cxn ang="0">
                  <a:pos x="101" y="73"/>
                </a:cxn>
                <a:cxn ang="0">
                  <a:pos x="119" y="50"/>
                </a:cxn>
              </a:cxnLst>
              <a:rect l="0" t="0" r="r" b="b"/>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9" name="Freeform 161"/>
            <p:cNvSpPr/>
            <p:nvPr/>
          </p:nvSpPr>
          <p:spPr bwMode="auto">
            <a:xfrm>
              <a:off x="4757097" y="4091505"/>
              <a:ext cx="210925" cy="225118"/>
            </a:xfrm>
            <a:custGeom>
              <a:avLst/>
              <a:gdLst/>
              <a:ahLst/>
              <a:cxnLst>
                <a:cxn ang="0">
                  <a:pos x="114" y="100"/>
                </a:cxn>
                <a:cxn ang="0">
                  <a:pos x="110" y="88"/>
                </a:cxn>
                <a:cxn ang="0">
                  <a:pos x="109" y="79"/>
                </a:cxn>
                <a:cxn ang="0">
                  <a:pos x="111" y="71"/>
                </a:cxn>
                <a:cxn ang="0">
                  <a:pos x="105" y="61"/>
                </a:cxn>
                <a:cxn ang="0">
                  <a:pos x="110" y="44"/>
                </a:cxn>
                <a:cxn ang="0">
                  <a:pos x="91" y="30"/>
                </a:cxn>
                <a:cxn ang="0">
                  <a:pos x="92" y="24"/>
                </a:cxn>
                <a:cxn ang="0">
                  <a:pos x="49" y="1"/>
                </a:cxn>
                <a:cxn ang="0">
                  <a:pos x="44" y="12"/>
                </a:cxn>
                <a:cxn ang="0">
                  <a:pos x="44" y="19"/>
                </a:cxn>
                <a:cxn ang="0">
                  <a:pos x="26" y="18"/>
                </a:cxn>
                <a:cxn ang="0">
                  <a:pos x="26" y="0"/>
                </a:cxn>
                <a:cxn ang="0">
                  <a:pos x="17" y="1"/>
                </a:cxn>
                <a:cxn ang="0">
                  <a:pos x="11" y="2"/>
                </a:cxn>
                <a:cxn ang="0">
                  <a:pos x="13" y="7"/>
                </a:cxn>
                <a:cxn ang="0">
                  <a:pos x="15" y="15"/>
                </a:cxn>
                <a:cxn ang="0">
                  <a:pos x="10" y="17"/>
                </a:cxn>
                <a:cxn ang="0">
                  <a:pos x="11" y="23"/>
                </a:cxn>
                <a:cxn ang="0">
                  <a:pos x="14" y="25"/>
                </a:cxn>
                <a:cxn ang="0">
                  <a:pos x="5" y="38"/>
                </a:cxn>
                <a:cxn ang="0">
                  <a:pos x="0" y="41"/>
                </a:cxn>
                <a:cxn ang="0">
                  <a:pos x="7" y="62"/>
                </a:cxn>
                <a:cxn ang="0">
                  <a:pos x="13" y="77"/>
                </a:cxn>
                <a:cxn ang="0">
                  <a:pos x="15" y="86"/>
                </a:cxn>
                <a:cxn ang="0">
                  <a:pos x="9" y="81"/>
                </a:cxn>
                <a:cxn ang="0">
                  <a:pos x="8" y="83"/>
                </a:cxn>
                <a:cxn ang="0">
                  <a:pos x="8" y="83"/>
                </a:cxn>
                <a:cxn ang="0">
                  <a:pos x="16" y="88"/>
                </a:cxn>
                <a:cxn ang="0">
                  <a:pos x="26" y="92"/>
                </a:cxn>
                <a:cxn ang="0">
                  <a:pos x="41" y="99"/>
                </a:cxn>
                <a:cxn ang="0">
                  <a:pos x="42" y="100"/>
                </a:cxn>
                <a:cxn ang="0">
                  <a:pos x="49" y="100"/>
                </a:cxn>
                <a:cxn ang="0">
                  <a:pos x="51" y="99"/>
                </a:cxn>
                <a:cxn ang="0">
                  <a:pos x="59" y="122"/>
                </a:cxn>
                <a:cxn ang="0">
                  <a:pos x="65" y="123"/>
                </a:cxn>
                <a:cxn ang="0">
                  <a:pos x="72" y="121"/>
                </a:cxn>
                <a:cxn ang="0">
                  <a:pos x="76" y="125"/>
                </a:cxn>
                <a:cxn ang="0">
                  <a:pos x="85" y="123"/>
                </a:cxn>
                <a:cxn ang="0">
                  <a:pos x="92" y="123"/>
                </a:cxn>
                <a:cxn ang="0">
                  <a:pos x="96" y="118"/>
                </a:cxn>
                <a:cxn ang="0">
                  <a:pos x="102" y="119"/>
                </a:cxn>
                <a:cxn ang="0">
                  <a:pos x="110" y="117"/>
                </a:cxn>
                <a:cxn ang="0">
                  <a:pos x="122" y="110"/>
                </a:cxn>
                <a:cxn ang="0">
                  <a:pos x="114" y="100"/>
                </a:cxn>
              </a:cxnLst>
              <a:rect l="0" t="0" r="r" b="b"/>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0" name="Freeform 162"/>
            <p:cNvSpPr/>
            <p:nvPr/>
          </p:nvSpPr>
          <p:spPr bwMode="auto">
            <a:xfrm>
              <a:off x="4818796" y="4270098"/>
              <a:ext cx="64570" cy="159083"/>
            </a:xfrm>
            <a:custGeom>
              <a:avLst/>
              <a:gdLst/>
              <a:ahLst/>
              <a:cxnLst>
                <a:cxn ang="0">
                  <a:pos x="34" y="57"/>
                </a:cxn>
                <a:cxn ang="0">
                  <a:pos x="27" y="51"/>
                </a:cxn>
                <a:cxn ang="0">
                  <a:pos x="27" y="53"/>
                </a:cxn>
                <a:cxn ang="0">
                  <a:pos x="15" y="35"/>
                </a:cxn>
                <a:cxn ang="0">
                  <a:pos x="16" y="15"/>
                </a:cxn>
                <a:cxn ang="0">
                  <a:pos x="13" y="1"/>
                </a:cxn>
                <a:cxn ang="0">
                  <a:pos x="6" y="1"/>
                </a:cxn>
                <a:cxn ang="0">
                  <a:pos x="10" y="12"/>
                </a:cxn>
                <a:cxn ang="0">
                  <a:pos x="6" y="14"/>
                </a:cxn>
                <a:cxn ang="0">
                  <a:pos x="7" y="32"/>
                </a:cxn>
                <a:cxn ang="0">
                  <a:pos x="2" y="35"/>
                </a:cxn>
                <a:cxn ang="0">
                  <a:pos x="0" y="46"/>
                </a:cxn>
                <a:cxn ang="0">
                  <a:pos x="2" y="51"/>
                </a:cxn>
                <a:cxn ang="0">
                  <a:pos x="2" y="51"/>
                </a:cxn>
                <a:cxn ang="0">
                  <a:pos x="10" y="57"/>
                </a:cxn>
                <a:cxn ang="0">
                  <a:pos x="19" y="58"/>
                </a:cxn>
                <a:cxn ang="0">
                  <a:pos x="17" y="73"/>
                </a:cxn>
                <a:cxn ang="0">
                  <a:pos x="27" y="86"/>
                </a:cxn>
                <a:cxn ang="0">
                  <a:pos x="28" y="76"/>
                </a:cxn>
                <a:cxn ang="0">
                  <a:pos x="34" y="69"/>
                </a:cxn>
                <a:cxn ang="0">
                  <a:pos x="34" y="57"/>
                </a:cxn>
              </a:cxnLst>
              <a:rect l="0" t="0" r="r" b="b"/>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1" name="Freeform 163"/>
            <p:cNvSpPr/>
            <p:nvPr/>
          </p:nvSpPr>
          <p:spPr bwMode="auto">
            <a:xfrm>
              <a:off x="7374286" y="4498218"/>
              <a:ext cx="66003" cy="54028"/>
            </a:xfrm>
            <a:custGeom>
              <a:avLst/>
              <a:gdLst/>
              <a:ahLst/>
              <a:cxnLst>
                <a:cxn ang="0">
                  <a:pos x="1" y="5"/>
                </a:cxn>
                <a:cxn ang="0">
                  <a:pos x="34" y="27"/>
                </a:cxn>
                <a:cxn ang="0">
                  <a:pos x="1" y="5"/>
                </a:cxn>
              </a:cxnLst>
              <a:rect l="0" t="0" r="r" b="b"/>
              <a:pathLst>
                <a:path w="38" h="30">
                  <a:moveTo>
                    <a:pt x="1" y="5"/>
                  </a:moveTo>
                  <a:cubicBezTo>
                    <a:pt x="0" y="0"/>
                    <a:pt x="38" y="25"/>
                    <a:pt x="34" y="27"/>
                  </a:cubicBezTo>
                  <a:cubicBezTo>
                    <a:pt x="30" y="30"/>
                    <a:pt x="2" y="9"/>
                    <a:pt x="1"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2" name="Freeform 164"/>
            <p:cNvSpPr/>
            <p:nvPr/>
          </p:nvSpPr>
          <p:spPr bwMode="auto">
            <a:xfrm>
              <a:off x="5510400" y="3185028"/>
              <a:ext cx="150661" cy="105055"/>
            </a:xfrm>
            <a:custGeom>
              <a:avLst/>
              <a:gdLst/>
              <a:ahLst/>
              <a:cxnLst>
                <a:cxn ang="0">
                  <a:pos x="71" y="47"/>
                </a:cxn>
                <a:cxn ang="0">
                  <a:pos x="75" y="51"/>
                </a:cxn>
                <a:cxn ang="0">
                  <a:pos x="83" y="53"/>
                </a:cxn>
                <a:cxn ang="0">
                  <a:pos x="87" y="52"/>
                </a:cxn>
                <a:cxn ang="0">
                  <a:pos x="84" y="37"/>
                </a:cxn>
                <a:cxn ang="0">
                  <a:pos x="73" y="30"/>
                </a:cxn>
                <a:cxn ang="0">
                  <a:pos x="72" y="20"/>
                </a:cxn>
                <a:cxn ang="0">
                  <a:pos x="57" y="21"/>
                </a:cxn>
                <a:cxn ang="0">
                  <a:pos x="47" y="19"/>
                </a:cxn>
                <a:cxn ang="0">
                  <a:pos x="37" y="19"/>
                </a:cxn>
                <a:cxn ang="0">
                  <a:pos x="21" y="18"/>
                </a:cxn>
                <a:cxn ang="0">
                  <a:pos x="29" y="11"/>
                </a:cxn>
                <a:cxn ang="0">
                  <a:pos x="33" y="11"/>
                </a:cxn>
                <a:cxn ang="0">
                  <a:pos x="37" y="2"/>
                </a:cxn>
                <a:cxn ang="0">
                  <a:pos x="29" y="4"/>
                </a:cxn>
                <a:cxn ang="0">
                  <a:pos x="20" y="6"/>
                </a:cxn>
                <a:cxn ang="0">
                  <a:pos x="15" y="12"/>
                </a:cxn>
                <a:cxn ang="0">
                  <a:pos x="11" y="18"/>
                </a:cxn>
                <a:cxn ang="0">
                  <a:pos x="1" y="22"/>
                </a:cxn>
                <a:cxn ang="0">
                  <a:pos x="8" y="31"/>
                </a:cxn>
                <a:cxn ang="0">
                  <a:pos x="9" y="41"/>
                </a:cxn>
                <a:cxn ang="0">
                  <a:pos x="4" y="52"/>
                </a:cxn>
                <a:cxn ang="0">
                  <a:pos x="10" y="53"/>
                </a:cxn>
                <a:cxn ang="0">
                  <a:pos x="21" y="50"/>
                </a:cxn>
                <a:cxn ang="0">
                  <a:pos x="32" y="44"/>
                </a:cxn>
                <a:cxn ang="0">
                  <a:pos x="42" y="35"/>
                </a:cxn>
                <a:cxn ang="0">
                  <a:pos x="47" y="44"/>
                </a:cxn>
                <a:cxn ang="0">
                  <a:pos x="47" y="57"/>
                </a:cxn>
                <a:cxn ang="0">
                  <a:pos x="52" y="58"/>
                </a:cxn>
                <a:cxn ang="0">
                  <a:pos x="58" y="56"/>
                </a:cxn>
                <a:cxn ang="0">
                  <a:pos x="71" y="47"/>
                </a:cxn>
              </a:cxnLst>
              <a:rect l="0" t="0" r="r" b="b"/>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3" name="Freeform 165"/>
            <p:cNvSpPr/>
            <p:nvPr/>
          </p:nvSpPr>
          <p:spPr bwMode="auto">
            <a:xfrm>
              <a:off x="2655024" y="3542216"/>
              <a:ext cx="17218" cy="37521"/>
            </a:xfrm>
            <a:custGeom>
              <a:avLst/>
              <a:gdLst/>
              <a:ahLst/>
              <a:cxnLst>
                <a:cxn ang="0">
                  <a:pos x="8" y="19"/>
                </a:cxn>
                <a:cxn ang="0">
                  <a:pos x="4" y="15"/>
                </a:cxn>
                <a:cxn ang="0">
                  <a:pos x="0" y="7"/>
                </a:cxn>
                <a:cxn ang="0">
                  <a:pos x="4" y="4"/>
                </a:cxn>
                <a:cxn ang="0">
                  <a:pos x="5" y="12"/>
                </a:cxn>
                <a:cxn ang="0">
                  <a:pos x="8" y="19"/>
                </a:cxn>
              </a:cxnLst>
              <a:rect l="0" t="0" r="r" b="b"/>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4" name="Freeform 166"/>
            <p:cNvSpPr/>
            <p:nvPr/>
          </p:nvSpPr>
          <p:spPr bwMode="auto">
            <a:xfrm>
              <a:off x="2976433" y="3851378"/>
              <a:ext cx="22958" cy="19511"/>
            </a:xfrm>
            <a:custGeom>
              <a:avLst/>
              <a:gdLst/>
              <a:ahLst/>
              <a:cxnLst>
                <a:cxn ang="0">
                  <a:pos x="3" y="10"/>
                </a:cxn>
                <a:cxn ang="0">
                  <a:pos x="2" y="4"/>
                </a:cxn>
                <a:cxn ang="0">
                  <a:pos x="11" y="2"/>
                </a:cxn>
                <a:cxn ang="0">
                  <a:pos x="11" y="8"/>
                </a:cxn>
                <a:cxn ang="0">
                  <a:pos x="3" y="10"/>
                </a:cxn>
              </a:cxnLst>
              <a:rect l="0" t="0" r="r" b="b"/>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5" name="Freeform 167"/>
            <p:cNvSpPr/>
            <p:nvPr/>
          </p:nvSpPr>
          <p:spPr bwMode="auto">
            <a:xfrm>
              <a:off x="5031156" y="3174522"/>
              <a:ext cx="64570" cy="58531"/>
            </a:xfrm>
            <a:custGeom>
              <a:avLst/>
              <a:gdLst/>
              <a:ahLst/>
              <a:cxnLst>
                <a:cxn ang="0">
                  <a:pos x="35" y="26"/>
                </a:cxn>
                <a:cxn ang="0">
                  <a:pos x="28" y="17"/>
                </a:cxn>
                <a:cxn ang="0">
                  <a:pos x="24" y="8"/>
                </a:cxn>
                <a:cxn ang="0">
                  <a:pos x="21" y="2"/>
                </a:cxn>
                <a:cxn ang="0">
                  <a:pos x="11" y="1"/>
                </a:cxn>
                <a:cxn ang="0">
                  <a:pos x="0" y="3"/>
                </a:cxn>
                <a:cxn ang="0">
                  <a:pos x="2" y="12"/>
                </a:cxn>
                <a:cxn ang="0">
                  <a:pos x="11" y="16"/>
                </a:cxn>
                <a:cxn ang="0">
                  <a:pos x="13" y="20"/>
                </a:cxn>
                <a:cxn ang="0">
                  <a:pos x="14" y="20"/>
                </a:cxn>
                <a:cxn ang="0">
                  <a:pos x="17" y="22"/>
                </a:cxn>
                <a:cxn ang="0">
                  <a:pos x="22" y="25"/>
                </a:cxn>
                <a:cxn ang="0">
                  <a:pos x="28" y="27"/>
                </a:cxn>
                <a:cxn ang="0">
                  <a:pos x="30" y="33"/>
                </a:cxn>
                <a:cxn ang="0">
                  <a:pos x="37" y="31"/>
                </a:cxn>
                <a:cxn ang="0">
                  <a:pos x="35" y="26"/>
                </a:cxn>
              </a:cxnLst>
              <a:rect l="0" t="0" r="r" b="b"/>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6" name="Freeform 168"/>
            <p:cNvSpPr>
              <a:spLocks noEditPoints="1"/>
            </p:cNvSpPr>
            <p:nvPr/>
          </p:nvSpPr>
          <p:spPr bwMode="auto">
            <a:xfrm>
              <a:off x="5061288" y="3161016"/>
              <a:ext cx="96136" cy="82544"/>
            </a:xfrm>
            <a:custGeom>
              <a:avLst/>
              <a:gdLst/>
              <a:ahLst/>
              <a:cxnLst>
                <a:cxn ang="0">
                  <a:pos x="53" y="15"/>
                </a:cxn>
                <a:cxn ang="0">
                  <a:pos x="43" y="2"/>
                </a:cxn>
                <a:cxn ang="0">
                  <a:pos x="35" y="8"/>
                </a:cxn>
                <a:cxn ang="0">
                  <a:pos x="30" y="8"/>
                </a:cxn>
                <a:cxn ang="0">
                  <a:pos x="22" y="2"/>
                </a:cxn>
                <a:cxn ang="0">
                  <a:pos x="18" y="0"/>
                </a:cxn>
                <a:cxn ang="0">
                  <a:pos x="16" y="4"/>
                </a:cxn>
                <a:cxn ang="0">
                  <a:pos x="20" y="9"/>
                </a:cxn>
                <a:cxn ang="0">
                  <a:pos x="11" y="9"/>
                </a:cxn>
                <a:cxn ang="0">
                  <a:pos x="3" y="6"/>
                </a:cxn>
                <a:cxn ang="0">
                  <a:pos x="7" y="15"/>
                </a:cxn>
                <a:cxn ang="0">
                  <a:pos x="11" y="24"/>
                </a:cxn>
                <a:cxn ang="0">
                  <a:pos x="18" y="33"/>
                </a:cxn>
                <a:cxn ang="0">
                  <a:pos x="20" y="38"/>
                </a:cxn>
                <a:cxn ang="0">
                  <a:pos x="34" y="30"/>
                </a:cxn>
                <a:cxn ang="0">
                  <a:pos x="36" y="40"/>
                </a:cxn>
                <a:cxn ang="0">
                  <a:pos x="44" y="46"/>
                </a:cxn>
                <a:cxn ang="0">
                  <a:pos x="46" y="39"/>
                </a:cxn>
                <a:cxn ang="0">
                  <a:pos x="53" y="15"/>
                </a:cxn>
                <a:cxn ang="0">
                  <a:pos x="5" y="32"/>
                </a:cxn>
                <a:cxn ang="0">
                  <a:pos x="0" y="29"/>
                </a:cxn>
                <a:cxn ang="0">
                  <a:pos x="3" y="35"/>
                </a:cxn>
                <a:cxn ang="0">
                  <a:pos x="11" y="40"/>
                </a:cxn>
                <a:cxn ang="0">
                  <a:pos x="13" y="40"/>
                </a:cxn>
                <a:cxn ang="0">
                  <a:pos x="11" y="34"/>
                </a:cxn>
                <a:cxn ang="0">
                  <a:pos x="5" y="32"/>
                </a:cxn>
              </a:cxnLst>
              <a:rect l="0" t="0" r="r" b="b"/>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7" name="Freeform 169"/>
            <p:cNvSpPr/>
            <p:nvPr/>
          </p:nvSpPr>
          <p:spPr bwMode="auto">
            <a:xfrm>
              <a:off x="5369783" y="3246560"/>
              <a:ext cx="279798" cy="208610"/>
            </a:xfrm>
            <a:custGeom>
              <a:avLst/>
              <a:gdLst/>
              <a:ahLst/>
              <a:cxnLst>
                <a:cxn ang="0">
                  <a:pos x="156" y="17"/>
                </a:cxn>
                <a:cxn ang="0">
                  <a:pos x="152" y="13"/>
                </a:cxn>
                <a:cxn ang="0">
                  <a:pos x="139" y="22"/>
                </a:cxn>
                <a:cxn ang="0">
                  <a:pos x="134" y="24"/>
                </a:cxn>
                <a:cxn ang="0">
                  <a:pos x="128" y="23"/>
                </a:cxn>
                <a:cxn ang="0">
                  <a:pos x="128" y="10"/>
                </a:cxn>
                <a:cxn ang="0">
                  <a:pos x="123" y="1"/>
                </a:cxn>
                <a:cxn ang="0">
                  <a:pos x="113" y="10"/>
                </a:cxn>
                <a:cxn ang="0">
                  <a:pos x="102" y="16"/>
                </a:cxn>
                <a:cxn ang="0">
                  <a:pos x="91" y="19"/>
                </a:cxn>
                <a:cxn ang="0">
                  <a:pos x="81" y="16"/>
                </a:cxn>
                <a:cxn ang="0">
                  <a:pos x="72" y="13"/>
                </a:cxn>
                <a:cxn ang="0">
                  <a:pos x="62" y="11"/>
                </a:cxn>
                <a:cxn ang="0">
                  <a:pos x="53" y="17"/>
                </a:cxn>
                <a:cxn ang="0">
                  <a:pos x="47" y="28"/>
                </a:cxn>
                <a:cxn ang="0">
                  <a:pos x="31" y="37"/>
                </a:cxn>
                <a:cxn ang="0">
                  <a:pos x="21" y="41"/>
                </a:cxn>
                <a:cxn ang="0">
                  <a:pos x="13" y="38"/>
                </a:cxn>
                <a:cxn ang="0">
                  <a:pos x="8" y="44"/>
                </a:cxn>
                <a:cxn ang="0">
                  <a:pos x="3" y="53"/>
                </a:cxn>
                <a:cxn ang="0">
                  <a:pos x="2" y="62"/>
                </a:cxn>
                <a:cxn ang="0">
                  <a:pos x="2" y="74"/>
                </a:cxn>
                <a:cxn ang="0">
                  <a:pos x="4" y="87"/>
                </a:cxn>
                <a:cxn ang="0">
                  <a:pos x="15" y="93"/>
                </a:cxn>
                <a:cxn ang="0">
                  <a:pos x="3" y="109"/>
                </a:cxn>
                <a:cxn ang="0">
                  <a:pos x="6" y="113"/>
                </a:cxn>
                <a:cxn ang="0">
                  <a:pos x="23" y="115"/>
                </a:cxn>
                <a:cxn ang="0">
                  <a:pos x="68" y="109"/>
                </a:cxn>
                <a:cxn ang="0">
                  <a:pos x="67" y="98"/>
                </a:cxn>
                <a:cxn ang="0">
                  <a:pos x="76" y="93"/>
                </a:cxn>
                <a:cxn ang="0">
                  <a:pos x="84" y="91"/>
                </a:cxn>
                <a:cxn ang="0">
                  <a:pos x="96" y="87"/>
                </a:cxn>
                <a:cxn ang="0">
                  <a:pos x="101" y="82"/>
                </a:cxn>
                <a:cxn ang="0">
                  <a:pos x="105" y="70"/>
                </a:cxn>
                <a:cxn ang="0">
                  <a:pos x="113" y="65"/>
                </a:cxn>
                <a:cxn ang="0">
                  <a:pos x="109" y="58"/>
                </a:cxn>
                <a:cxn ang="0">
                  <a:pos x="122" y="58"/>
                </a:cxn>
                <a:cxn ang="0">
                  <a:pos x="123" y="49"/>
                </a:cxn>
                <a:cxn ang="0">
                  <a:pos x="128" y="41"/>
                </a:cxn>
                <a:cxn ang="0">
                  <a:pos x="126" y="34"/>
                </a:cxn>
                <a:cxn ang="0">
                  <a:pos x="128" y="29"/>
                </a:cxn>
                <a:cxn ang="0">
                  <a:pos x="129" y="28"/>
                </a:cxn>
                <a:cxn ang="0">
                  <a:pos x="135" y="26"/>
                </a:cxn>
                <a:cxn ang="0">
                  <a:pos x="150" y="21"/>
                </a:cxn>
                <a:cxn ang="0">
                  <a:pos x="162" y="18"/>
                </a:cxn>
                <a:cxn ang="0">
                  <a:pos x="156" y="17"/>
                </a:cxn>
              </a:cxnLst>
              <a:rect l="0" t="0" r="r" b="b"/>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8" name="Freeform 170"/>
            <p:cNvSpPr/>
            <p:nvPr/>
          </p:nvSpPr>
          <p:spPr bwMode="auto">
            <a:xfrm>
              <a:off x="5381261" y="3278077"/>
              <a:ext cx="321409" cy="303159"/>
            </a:xfrm>
            <a:custGeom>
              <a:avLst/>
              <a:gdLst/>
              <a:ahLst/>
              <a:cxnLst>
                <a:cxn ang="0">
                  <a:pos x="172" y="9"/>
                </a:cxn>
                <a:cxn ang="0">
                  <a:pos x="158" y="1"/>
                </a:cxn>
                <a:cxn ang="0">
                  <a:pos x="144" y="3"/>
                </a:cxn>
                <a:cxn ang="0">
                  <a:pos x="123" y="10"/>
                </a:cxn>
                <a:cxn ang="0">
                  <a:pos x="120" y="16"/>
                </a:cxn>
                <a:cxn ang="0">
                  <a:pos x="117" y="31"/>
                </a:cxn>
                <a:cxn ang="0">
                  <a:pos x="103" y="40"/>
                </a:cxn>
                <a:cxn ang="0">
                  <a:pos x="99" y="52"/>
                </a:cxn>
                <a:cxn ang="0">
                  <a:pos x="90" y="69"/>
                </a:cxn>
                <a:cxn ang="0">
                  <a:pos x="70" y="75"/>
                </a:cxn>
                <a:cxn ang="0">
                  <a:pos x="62" y="91"/>
                </a:cxn>
                <a:cxn ang="0">
                  <a:pos x="0" y="95"/>
                </a:cxn>
                <a:cxn ang="0">
                  <a:pos x="17" y="111"/>
                </a:cxn>
                <a:cxn ang="0">
                  <a:pos x="25" y="132"/>
                </a:cxn>
                <a:cxn ang="0">
                  <a:pos x="7" y="146"/>
                </a:cxn>
                <a:cxn ang="0">
                  <a:pos x="29" y="148"/>
                </a:cxn>
                <a:cxn ang="0">
                  <a:pos x="55" y="146"/>
                </a:cxn>
                <a:cxn ang="0">
                  <a:pos x="70" y="155"/>
                </a:cxn>
                <a:cxn ang="0">
                  <a:pos x="82" y="167"/>
                </a:cxn>
                <a:cxn ang="0">
                  <a:pos x="84" y="167"/>
                </a:cxn>
                <a:cxn ang="0">
                  <a:pos x="105" y="160"/>
                </a:cxn>
                <a:cxn ang="0">
                  <a:pos x="110" y="147"/>
                </a:cxn>
                <a:cxn ang="0">
                  <a:pos x="98" y="128"/>
                </a:cxn>
                <a:cxn ang="0">
                  <a:pos x="114" y="118"/>
                </a:cxn>
                <a:cxn ang="0">
                  <a:pos x="128" y="109"/>
                </a:cxn>
                <a:cxn ang="0">
                  <a:pos x="142" y="91"/>
                </a:cxn>
                <a:cxn ang="0">
                  <a:pos x="154" y="80"/>
                </a:cxn>
                <a:cxn ang="0">
                  <a:pos x="162" y="63"/>
                </a:cxn>
                <a:cxn ang="0">
                  <a:pos x="150" y="47"/>
                </a:cxn>
                <a:cxn ang="0">
                  <a:pos x="154" y="30"/>
                </a:cxn>
                <a:cxn ang="0">
                  <a:pos x="182" y="29"/>
                </a:cxn>
                <a:cxn ang="0">
                  <a:pos x="177" y="17"/>
                </a:cxn>
              </a:cxnLst>
              <a:rect l="0" t="0" r="r" b="b"/>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9" name="Freeform 171"/>
            <p:cNvSpPr>
              <a:spLocks noEditPoints="1"/>
            </p:cNvSpPr>
            <p:nvPr/>
          </p:nvSpPr>
          <p:spPr bwMode="auto">
            <a:xfrm>
              <a:off x="6025515" y="3956433"/>
              <a:ext cx="896789" cy="340679"/>
            </a:xfrm>
            <a:custGeom>
              <a:avLst/>
              <a:gdLst/>
              <a:ahLst/>
              <a:cxnLst>
                <a:cxn ang="0">
                  <a:pos x="38" y="80"/>
                </a:cxn>
                <a:cxn ang="0">
                  <a:pos x="147" y="101"/>
                </a:cxn>
                <a:cxn ang="0">
                  <a:pos x="22" y="52"/>
                </a:cxn>
                <a:cxn ang="0">
                  <a:pos x="278" y="134"/>
                </a:cxn>
                <a:cxn ang="0">
                  <a:pos x="290" y="107"/>
                </a:cxn>
                <a:cxn ang="0">
                  <a:pos x="306" y="111"/>
                </a:cxn>
                <a:cxn ang="0">
                  <a:pos x="317" y="76"/>
                </a:cxn>
                <a:cxn ang="0">
                  <a:pos x="318" y="63"/>
                </a:cxn>
                <a:cxn ang="0">
                  <a:pos x="297" y="53"/>
                </a:cxn>
                <a:cxn ang="0">
                  <a:pos x="266" y="97"/>
                </a:cxn>
                <a:cxn ang="0">
                  <a:pos x="123" y="106"/>
                </a:cxn>
                <a:cxn ang="0">
                  <a:pos x="118" y="87"/>
                </a:cxn>
                <a:cxn ang="0">
                  <a:pos x="114" y="95"/>
                </a:cxn>
                <a:cxn ang="0">
                  <a:pos x="95" y="71"/>
                </a:cxn>
                <a:cxn ang="0">
                  <a:pos x="78" y="50"/>
                </a:cxn>
                <a:cxn ang="0">
                  <a:pos x="52" y="34"/>
                </a:cxn>
                <a:cxn ang="0">
                  <a:pos x="2" y="5"/>
                </a:cxn>
                <a:cxn ang="0">
                  <a:pos x="45" y="65"/>
                </a:cxn>
                <a:cxn ang="0">
                  <a:pos x="99" y="128"/>
                </a:cxn>
                <a:cxn ang="0">
                  <a:pos x="121" y="117"/>
                </a:cxn>
                <a:cxn ang="0">
                  <a:pos x="373" y="53"/>
                </a:cxn>
                <a:cxn ang="0">
                  <a:pos x="376" y="64"/>
                </a:cxn>
                <a:cxn ang="0">
                  <a:pos x="348" y="106"/>
                </a:cxn>
                <a:cxn ang="0">
                  <a:pos x="277" y="167"/>
                </a:cxn>
                <a:cxn ang="0">
                  <a:pos x="322" y="162"/>
                </a:cxn>
                <a:cxn ang="0">
                  <a:pos x="387" y="107"/>
                </a:cxn>
                <a:cxn ang="0">
                  <a:pos x="218" y="158"/>
                </a:cxn>
                <a:cxn ang="0">
                  <a:pos x="196" y="147"/>
                </a:cxn>
                <a:cxn ang="0">
                  <a:pos x="122" y="138"/>
                </a:cxn>
                <a:cxn ang="0">
                  <a:pos x="131" y="153"/>
                </a:cxn>
                <a:cxn ang="0">
                  <a:pos x="201" y="164"/>
                </a:cxn>
                <a:cxn ang="0">
                  <a:pos x="218" y="158"/>
                </a:cxn>
                <a:cxn ang="0">
                  <a:pos x="452" y="106"/>
                </a:cxn>
                <a:cxn ang="0">
                  <a:pos x="404" y="82"/>
                </a:cxn>
                <a:cxn ang="0">
                  <a:pos x="435" y="94"/>
                </a:cxn>
                <a:cxn ang="0">
                  <a:pos x="417" y="101"/>
                </a:cxn>
                <a:cxn ang="0">
                  <a:pos x="444" y="114"/>
                </a:cxn>
                <a:cxn ang="0">
                  <a:pos x="492" y="143"/>
                </a:cxn>
                <a:cxn ang="0">
                  <a:pos x="507" y="161"/>
                </a:cxn>
                <a:cxn ang="0">
                  <a:pos x="480" y="86"/>
                </a:cxn>
                <a:cxn ang="0">
                  <a:pos x="330" y="175"/>
                </a:cxn>
                <a:cxn ang="0">
                  <a:pos x="336" y="177"/>
                </a:cxn>
                <a:cxn ang="0">
                  <a:pos x="339" y="174"/>
                </a:cxn>
                <a:cxn ang="0">
                  <a:pos x="250" y="67"/>
                </a:cxn>
                <a:cxn ang="0">
                  <a:pos x="255" y="39"/>
                </a:cxn>
                <a:cxn ang="0">
                  <a:pos x="254" y="20"/>
                </a:cxn>
                <a:cxn ang="0">
                  <a:pos x="225" y="36"/>
                </a:cxn>
                <a:cxn ang="0">
                  <a:pos x="201" y="51"/>
                </a:cxn>
                <a:cxn ang="0">
                  <a:pos x="165" y="52"/>
                </a:cxn>
                <a:cxn ang="0">
                  <a:pos x="153" y="61"/>
                </a:cxn>
                <a:cxn ang="0">
                  <a:pos x="180" y="103"/>
                </a:cxn>
                <a:cxn ang="0">
                  <a:pos x="218" y="112"/>
                </a:cxn>
                <a:cxn ang="0">
                  <a:pos x="268" y="178"/>
                </a:cxn>
                <a:cxn ang="0">
                  <a:pos x="268" y="178"/>
                </a:cxn>
                <a:cxn ang="0">
                  <a:pos x="236" y="169"/>
                </a:cxn>
                <a:cxn ang="0">
                  <a:pos x="251" y="161"/>
                </a:cxn>
              </a:cxnLst>
              <a:rect l="0" t="0" r="r" b="b"/>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0" name="Freeform 172"/>
            <p:cNvSpPr>
              <a:spLocks noEditPoints="1"/>
            </p:cNvSpPr>
            <p:nvPr/>
          </p:nvSpPr>
          <p:spPr bwMode="auto">
            <a:xfrm>
              <a:off x="6590851" y="4244585"/>
              <a:ext cx="63134" cy="28515"/>
            </a:xfrm>
            <a:custGeom>
              <a:avLst/>
              <a:gdLst/>
              <a:ahLst/>
              <a:cxnLst>
                <a:cxn ang="0">
                  <a:pos x="3" y="12"/>
                </a:cxn>
                <a:cxn ang="0">
                  <a:pos x="0" y="13"/>
                </a:cxn>
                <a:cxn ang="0">
                  <a:pos x="3" y="15"/>
                </a:cxn>
                <a:cxn ang="0">
                  <a:pos x="5" y="12"/>
                </a:cxn>
                <a:cxn ang="0">
                  <a:pos x="4" y="12"/>
                </a:cxn>
                <a:cxn ang="0">
                  <a:pos x="3" y="12"/>
                </a:cxn>
                <a:cxn ang="0">
                  <a:pos x="19" y="3"/>
                </a:cxn>
                <a:cxn ang="0">
                  <a:pos x="10" y="9"/>
                </a:cxn>
                <a:cxn ang="0">
                  <a:pos x="9" y="10"/>
                </a:cxn>
                <a:cxn ang="0">
                  <a:pos x="12" y="14"/>
                </a:cxn>
                <a:cxn ang="0">
                  <a:pos x="36" y="3"/>
                </a:cxn>
                <a:cxn ang="0">
                  <a:pos x="19" y="3"/>
                </a:cxn>
              </a:cxnLst>
              <a:rect l="0" t="0" r="r" b="b"/>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1" name="Freeform 173"/>
            <p:cNvSpPr/>
            <p:nvPr/>
          </p:nvSpPr>
          <p:spPr bwMode="auto">
            <a:xfrm>
              <a:off x="4447167" y="3033448"/>
              <a:ext cx="66003" cy="37521"/>
            </a:xfrm>
            <a:custGeom>
              <a:avLst/>
              <a:gdLst/>
              <a:ahLst/>
              <a:cxnLst>
                <a:cxn ang="0">
                  <a:pos x="0" y="19"/>
                </a:cxn>
                <a:cxn ang="0">
                  <a:pos x="7" y="18"/>
                </a:cxn>
                <a:cxn ang="0">
                  <a:pos x="9" y="21"/>
                </a:cxn>
                <a:cxn ang="0">
                  <a:pos x="17" y="20"/>
                </a:cxn>
                <a:cxn ang="0">
                  <a:pos x="24" y="20"/>
                </a:cxn>
                <a:cxn ang="0">
                  <a:pos x="28" y="15"/>
                </a:cxn>
                <a:cxn ang="0">
                  <a:pos x="31" y="9"/>
                </a:cxn>
                <a:cxn ang="0">
                  <a:pos x="38" y="5"/>
                </a:cxn>
                <a:cxn ang="0">
                  <a:pos x="35" y="0"/>
                </a:cxn>
                <a:cxn ang="0">
                  <a:pos x="27" y="3"/>
                </a:cxn>
                <a:cxn ang="0">
                  <a:pos x="18" y="6"/>
                </a:cxn>
                <a:cxn ang="0">
                  <a:pos x="5" y="4"/>
                </a:cxn>
                <a:cxn ang="0">
                  <a:pos x="1" y="4"/>
                </a:cxn>
                <a:cxn ang="0">
                  <a:pos x="0" y="19"/>
                </a:cxn>
              </a:cxnLst>
              <a:rect l="0" t="0" r="r" b="b"/>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2" name="Freeform 174"/>
            <p:cNvSpPr>
              <a:spLocks noEditPoints="1"/>
            </p:cNvSpPr>
            <p:nvPr/>
          </p:nvSpPr>
          <p:spPr bwMode="auto">
            <a:xfrm>
              <a:off x="4325203" y="3028946"/>
              <a:ext cx="223839" cy="255134"/>
            </a:xfrm>
            <a:custGeom>
              <a:avLst/>
              <a:gdLst/>
              <a:ahLst/>
              <a:cxnLst>
                <a:cxn ang="0">
                  <a:pos x="90" y="122"/>
                </a:cxn>
                <a:cxn ang="0">
                  <a:pos x="77" y="122"/>
                </a:cxn>
                <a:cxn ang="0">
                  <a:pos x="67" y="127"/>
                </a:cxn>
                <a:cxn ang="0">
                  <a:pos x="79" y="133"/>
                </a:cxn>
                <a:cxn ang="0">
                  <a:pos x="92" y="141"/>
                </a:cxn>
                <a:cxn ang="0">
                  <a:pos x="95" y="134"/>
                </a:cxn>
                <a:cxn ang="0">
                  <a:pos x="99" y="123"/>
                </a:cxn>
                <a:cxn ang="0">
                  <a:pos x="90" y="122"/>
                </a:cxn>
                <a:cxn ang="0">
                  <a:pos x="26" y="85"/>
                </a:cxn>
                <a:cxn ang="0">
                  <a:pos x="18" y="87"/>
                </a:cxn>
                <a:cxn ang="0">
                  <a:pos x="22" y="101"/>
                </a:cxn>
                <a:cxn ang="0">
                  <a:pos x="27" y="112"/>
                </a:cxn>
                <a:cxn ang="0">
                  <a:pos x="34" y="107"/>
                </a:cxn>
                <a:cxn ang="0">
                  <a:pos x="36" y="89"/>
                </a:cxn>
                <a:cxn ang="0">
                  <a:pos x="26" y="85"/>
                </a:cxn>
                <a:cxn ang="0">
                  <a:pos x="108" y="79"/>
                </a:cxn>
                <a:cxn ang="0">
                  <a:pos x="99" y="73"/>
                </a:cxn>
                <a:cxn ang="0">
                  <a:pos x="82" y="55"/>
                </a:cxn>
                <a:cxn ang="0">
                  <a:pos x="66" y="38"/>
                </a:cxn>
                <a:cxn ang="0">
                  <a:pos x="66" y="27"/>
                </a:cxn>
                <a:cxn ang="0">
                  <a:pos x="71" y="21"/>
                </a:cxn>
                <a:cxn ang="0">
                  <a:pos x="72" y="6"/>
                </a:cxn>
                <a:cxn ang="0">
                  <a:pos x="66" y="5"/>
                </a:cxn>
                <a:cxn ang="0">
                  <a:pos x="64" y="0"/>
                </a:cxn>
                <a:cxn ang="0">
                  <a:pos x="55" y="1"/>
                </a:cxn>
                <a:cxn ang="0">
                  <a:pos x="48" y="3"/>
                </a:cxn>
                <a:cxn ang="0">
                  <a:pos x="46" y="2"/>
                </a:cxn>
                <a:cxn ang="0">
                  <a:pos x="44" y="5"/>
                </a:cxn>
                <a:cxn ang="0">
                  <a:pos x="42" y="7"/>
                </a:cxn>
                <a:cxn ang="0">
                  <a:pos x="39" y="9"/>
                </a:cxn>
                <a:cxn ang="0">
                  <a:pos x="34" y="10"/>
                </a:cxn>
                <a:cxn ang="0">
                  <a:pos x="30" y="12"/>
                </a:cxn>
                <a:cxn ang="0">
                  <a:pos x="27" y="16"/>
                </a:cxn>
                <a:cxn ang="0">
                  <a:pos x="20" y="9"/>
                </a:cxn>
                <a:cxn ang="0">
                  <a:pos x="15" y="17"/>
                </a:cxn>
                <a:cxn ang="0">
                  <a:pos x="5" y="17"/>
                </a:cxn>
                <a:cxn ang="0">
                  <a:pos x="6" y="23"/>
                </a:cxn>
                <a:cxn ang="0">
                  <a:pos x="4" y="27"/>
                </a:cxn>
                <a:cxn ang="0">
                  <a:pos x="2" y="30"/>
                </a:cxn>
                <a:cxn ang="0">
                  <a:pos x="5" y="36"/>
                </a:cxn>
                <a:cxn ang="0">
                  <a:pos x="8" y="41"/>
                </a:cxn>
                <a:cxn ang="0">
                  <a:pos x="13" y="43"/>
                </a:cxn>
                <a:cxn ang="0">
                  <a:pos x="12" y="47"/>
                </a:cxn>
                <a:cxn ang="0">
                  <a:pos x="17" y="45"/>
                </a:cxn>
                <a:cxn ang="0">
                  <a:pos x="25" y="38"/>
                </a:cxn>
                <a:cxn ang="0">
                  <a:pos x="41" y="45"/>
                </a:cxn>
                <a:cxn ang="0">
                  <a:pos x="44" y="52"/>
                </a:cxn>
                <a:cxn ang="0">
                  <a:pos x="55" y="65"/>
                </a:cxn>
                <a:cxn ang="0">
                  <a:pos x="70" y="79"/>
                </a:cxn>
                <a:cxn ang="0">
                  <a:pos x="81" y="83"/>
                </a:cxn>
                <a:cxn ang="0">
                  <a:pos x="91" y="90"/>
                </a:cxn>
                <a:cxn ang="0">
                  <a:pos x="99" y="96"/>
                </a:cxn>
                <a:cxn ang="0">
                  <a:pos x="103" y="103"/>
                </a:cxn>
                <a:cxn ang="0">
                  <a:pos x="103" y="115"/>
                </a:cxn>
                <a:cxn ang="0">
                  <a:pos x="104" y="124"/>
                </a:cxn>
                <a:cxn ang="0">
                  <a:pos x="109" y="115"/>
                </a:cxn>
                <a:cxn ang="0">
                  <a:pos x="116" y="108"/>
                </a:cxn>
                <a:cxn ang="0">
                  <a:pos x="111" y="99"/>
                </a:cxn>
                <a:cxn ang="0">
                  <a:pos x="121" y="95"/>
                </a:cxn>
                <a:cxn ang="0">
                  <a:pos x="130" y="95"/>
                </a:cxn>
                <a:cxn ang="0">
                  <a:pos x="108" y="79"/>
                </a:cxn>
              </a:cxnLst>
              <a:rect l="0" t="0" r="r" b="b"/>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3" name="Freeform 175"/>
            <p:cNvSpPr/>
            <p:nvPr/>
          </p:nvSpPr>
          <p:spPr bwMode="auto">
            <a:xfrm>
              <a:off x="4549042" y="3123496"/>
              <a:ext cx="24393" cy="31517"/>
            </a:xfrm>
            <a:custGeom>
              <a:avLst/>
              <a:gdLst/>
              <a:ahLst/>
              <a:cxnLst>
                <a:cxn ang="0">
                  <a:pos x="5" y="0"/>
                </a:cxn>
                <a:cxn ang="0">
                  <a:pos x="1" y="8"/>
                </a:cxn>
                <a:cxn ang="0">
                  <a:pos x="0" y="12"/>
                </a:cxn>
                <a:cxn ang="0">
                  <a:pos x="8" y="18"/>
                </a:cxn>
                <a:cxn ang="0">
                  <a:pos x="9" y="18"/>
                </a:cxn>
                <a:cxn ang="0">
                  <a:pos x="14" y="10"/>
                </a:cxn>
                <a:cxn ang="0">
                  <a:pos x="5" y="0"/>
                </a:cxn>
              </a:cxnLst>
              <a:rect l="0" t="0" r="r" b="b"/>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4" name="Freeform 176"/>
            <p:cNvSpPr/>
            <p:nvPr/>
          </p:nvSpPr>
          <p:spPr bwMode="auto">
            <a:xfrm>
              <a:off x="4554781" y="3051458"/>
              <a:ext cx="81788" cy="100553"/>
            </a:xfrm>
            <a:custGeom>
              <a:avLst/>
              <a:gdLst/>
              <a:ahLst/>
              <a:cxnLst>
                <a:cxn ang="0">
                  <a:pos x="41" y="37"/>
                </a:cxn>
                <a:cxn ang="0">
                  <a:pos x="41" y="29"/>
                </a:cxn>
                <a:cxn ang="0">
                  <a:pos x="42" y="23"/>
                </a:cxn>
                <a:cxn ang="0">
                  <a:pos x="29" y="20"/>
                </a:cxn>
                <a:cxn ang="0">
                  <a:pos x="28" y="13"/>
                </a:cxn>
                <a:cxn ang="0">
                  <a:pos x="24" y="9"/>
                </a:cxn>
                <a:cxn ang="0">
                  <a:pos x="20" y="2"/>
                </a:cxn>
                <a:cxn ang="0">
                  <a:pos x="20" y="2"/>
                </a:cxn>
                <a:cxn ang="0">
                  <a:pos x="17" y="1"/>
                </a:cxn>
                <a:cxn ang="0">
                  <a:pos x="12" y="0"/>
                </a:cxn>
                <a:cxn ang="0">
                  <a:pos x="0" y="3"/>
                </a:cxn>
                <a:cxn ang="0">
                  <a:pos x="3" y="10"/>
                </a:cxn>
                <a:cxn ang="0">
                  <a:pos x="7" y="18"/>
                </a:cxn>
                <a:cxn ang="0">
                  <a:pos x="6" y="36"/>
                </a:cxn>
                <a:cxn ang="0">
                  <a:pos x="2" y="40"/>
                </a:cxn>
                <a:cxn ang="0">
                  <a:pos x="11" y="50"/>
                </a:cxn>
                <a:cxn ang="0">
                  <a:pos x="11" y="50"/>
                </a:cxn>
                <a:cxn ang="0">
                  <a:pos x="21" y="56"/>
                </a:cxn>
                <a:cxn ang="0">
                  <a:pos x="41" y="52"/>
                </a:cxn>
                <a:cxn ang="0">
                  <a:pos x="41" y="49"/>
                </a:cxn>
                <a:cxn ang="0">
                  <a:pos x="45" y="44"/>
                </a:cxn>
                <a:cxn ang="0">
                  <a:pos x="41" y="37"/>
                </a:cxn>
              </a:cxnLst>
              <a:rect l="0" t="0" r="r" b="b"/>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grpSp>
      <p:sp>
        <p:nvSpPr>
          <p:cNvPr id="3" name="Rectangle 8"/>
          <p:cNvSpPr>
            <a:spLocks noChangeArrowheads="1"/>
          </p:cNvSpPr>
          <p:nvPr/>
        </p:nvSpPr>
        <p:spPr bwMode="auto">
          <a:xfrm>
            <a:off x="588606" y="1655064"/>
            <a:ext cx="782345" cy="141725"/>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1" fmla="*/ 0 w 3093568"/>
              <a:gd name="connsiteY0-2" fmla="*/ 0 h 271442"/>
              <a:gd name="connsiteX1-3" fmla="*/ 3093568 w 3093568"/>
              <a:gd name="connsiteY1-4" fmla="*/ 0 h 271442"/>
              <a:gd name="connsiteX2-5" fmla="*/ 3093568 w 3093568"/>
              <a:gd name="connsiteY2-6" fmla="*/ 271442 h 271442"/>
              <a:gd name="connsiteX3-7" fmla="*/ 0 w 3093568"/>
              <a:gd name="connsiteY3-8" fmla="*/ 271442 h 271442"/>
              <a:gd name="connsiteX4-9" fmla="*/ 0 w 3093568"/>
              <a:gd name="connsiteY4-10" fmla="*/ 0 h 271442"/>
              <a:gd name="connsiteX0-11" fmla="*/ 0 w 3093568"/>
              <a:gd name="connsiteY0-12" fmla="*/ 0 h 271442"/>
              <a:gd name="connsiteX1-13" fmla="*/ 3093568 w 3093568"/>
              <a:gd name="connsiteY1-14" fmla="*/ 0 h 271442"/>
              <a:gd name="connsiteX2-15" fmla="*/ 3093568 w 3093568"/>
              <a:gd name="connsiteY2-16" fmla="*/ 271442 h 271442"/>
              <a:gd name="connsiteX3-17" fmla="*/ 0 w 3093568"/>
              <a:gd name="connsiteY3-18" fmla="*/ 271442 h 271442"/>
              <a:gd name="connsiteX4-19" fmla="*/ 0 w 3093568"/>
              <a:gd name="connsiteY4-20" fmla="*/ 0 h 271442"/>
              <a:gd name="connsiteX0-21" fmla="*/ 0 w 3093568"/>
              <a:gd name="connsiteY0-22" fmla="*/ 0 h 271442"/>
              <a:gd name="connsiteX1-23" fmla="*/ 3093568 w 3093568"/>
              <a:gd name="connsiteY1-24" fmla="*/ 0 h 271442"/>
              <a:gd name="connsiteX2-25" fmla="*/ 3093568 w 3093568"/>
              <a:gd name="connsiteY2-26" fmla="*/ 271442 h 271442"/>
              <a:gd name="connsiteX3-27" fmla="*/ 0 w 3093568"/>
              <a:gd name="connsiteY3-28" fmla="*/ 271442 h 271442"/>
              <a:gd name="connsiteX4-29" fmla="*/ 0 w 3093568"/>
              <a:gd name="connsiteY4-30" fmla="*/ 0 h 2714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4" name="矩形 3"/>
          <p:cNvSpPr/>
          <p:nvPr/>
        </p:nvSpPr>
        <p:spPr>
          <a:xfrm>
            <a:off x="3059832" y="1880538"/>
            <a:ext cx="5760640" cy="521970"/>
          </a:xfrm>
          <a:prstGeom prst="rect">
            <a:avLst/>
          </a:prstGeom>
        </p:spPr>
        <p:txBody>
          <a:bodyPr wrap="square">
            <a:spAutoFit/>
          </a:bodyPr>
          <a:lstStyle/>
          <a:p>
            <a:r>
              <a:rPr lang="en-US" altLang="zh-CN" sz="1400" b="1" dirty="0" smtClean="0"/>
              <a:t>Advanced Technologies for Driving the Future of the Energy Industry</a:t>
            </a:r>
            <a:endParaRPr lang="en-US" altLang="zh-CN" sz="1400" b="1" dirty="0" smtClean="0"/>
          </a:p>
        </p:txBody>
      </p:sp>
      <p:sp>
        <p:nvSpPr>
          <p:cNvPr id="5" name="矩形 4"/>
          <p:cNvSpPr/>
          <p:nvPr/>
        </p:nvSpPr>
        <p:spPr>
          <a:xfrm>
            <a:off x="3007762" y="2355766"/>
            <a:ext cx="4572000" cy="306705"/>
          </a:xfrm>
          <a:prstGeom prst="rect">
            <a:avLst/>
          </a:prstGeom>
        </p:spPr>
        <p:txBody>
          <a:bodyPr>
            <a:spAutoFit/>
          </a:bodyPr>
          <a:lstStyle/>
          <a:p>
            <a:pPr defTabSz="685800" fontAlgn="auto">
              <a:spcBef>
                <a:spcPts val="0"/>
              </a:spcBef>
              <a:spcAft>
                <a:spcPts val="0"/>
              </a:spcAft>
            </a:pPr>
            <a:r>
              <a:rPr lang="en-US" altLang="zh-CN" sz="1400" b="1" dirty="0" smtClean="0">
                <a:latin typeface="微软雅黑" panose="020B0503020204020204" pitchFamily="34" charset="-122"/>
                <a:ea typeface="微软雅黑" panose="020B0503020204020204" pitchFamily="34" charset="-122"/>
              </a:rPr>
              <a:t>16-18, September  2026</a:t>
            </a:r>
            <a:endParaRPr lang="en-US" altLang="zh-CN" sz="1400" b="1" dirty="0" smtClean="0">
              <a:latin typeface="微软雅黑" panose="020B0503020204020204" pitchFamily="34" charset="-122"/>
              <a:ea typeface="微软雅黑" panose="020B0503020204020204" pitchFamily="34" charset="-122"/>
            </a:endParaRPr>
          </a:p>
        </p:txBody>
      </p:sp>
      <p:sp>
        <p:nvSpPr>
          <p:cNvPr id="7" name="矩形 6"/>
          <p:cNvSpPr/>
          <p:nvPr/>
        </p:nvSpPr>
        <p:spPr>
          <a:xfrm>
            <a:off x="1602983" y="1880538"/>
            <a:ext cx="1240825" cy="338554"/>
          </a:xfrm>
          <a:prstGeom prst="rect">
            <a:avLst/>
          </a:prstGeom>
          <a:solidFill>
            <a:srgbClr val="DDDDDD"/>
          </a:solidFill>
        </p:spPr>
        <p:txBody>
          <a:bodyPr wrap="square">
            <a:spAutoFit/>
          </a:bodyPr>
          <a:lstStyle/>
          <a:p>
            <a:pPr algn="ctr"/>
            <a:r>
              <a:rPr lang="en-US" altLang="zh-CN" sz="1600" b="1" dirty="0" smtClean="0">
                <a:latin typeface="微软雅黑" panose="020B0503020204020204" pitchFamily="34" charset="-122"/>
                <a:ea typeface="微软雅黑" panose="020B0503020204020204" pitchFamily="34" charset="-122"/>
              </a:rPr>
              <a:t>Theme</a:t>
            </a:r>
            <a:endParaRPr lang="zh-CN" altLang="en-US" sz="1600" b="1" dirty="0">
              <a:latin typeface="微软雅黑" panose="020B0503020204020204" pitchFamily="34" charset="-122"/>
              <a:ea typeface="微软雅黑" panose="020B0503020204020204" pitchFamily="34" charset="-122"/>
            </a:endParaRPr>
          </a:p>
        </p:txBody>
      </p:sp>
      <p:sp>
        <p:nvSpPr>
          <p:cNvPr id="8" name="矩形 7"/>
          <p:cNvSpPr/>
          <p:nvPr/>
        </p:nvSpPr>
        <p:spPr>
          <a:xfrm>
            <a:off x="1601374" y="2312586"/>
            <a:ext cx="1242434" cy="338554"/>
          </a:xfrm>
          <a:prstGeom prst="rect">
            <a:avLst/>
          </a:prstGeom>
          <a:solidFill>
            <a:srgbClr val="DDDDDD"/>
          </a:solidFill>
        </p:spPr>
        <p:txBody>
          <a:bodyPr wrap="square">
            <a:spAutoFit/>
          </a:bodyPr>
          <a:lstStyle/>
          <a:p>
            <a:pPr algn="ctr"/>
            <a:r>
              <a:rPr lang="en-US" altLang="zh-CN" sz="1600" b="1" dirty="0" smtClean="0">
                <a:latin typeface="微软雅黑" panose="020B0503020204020204" pitchFamily="34" charset="-122"/>
                <a:ea typeface="微软雅黑" panose="020B0503020204020204" pitchFamily="34" charset="-122"/>
              </a:rPr>
              <a:t>Date</a:t>
            </a:r>
            <a:endParaRPr lang="zh-CN" altLang="en-US" sz="1600" b="1" dirty="0">
              <a:latin typeface="微软雅黑" panose="020B0503020204020204" pitchFamily="34" charset="-122"/>
              <a:ea typeface="微软雅黑" panose="020B0503020204020204" pitchFamily="34" charset="-122"/>
            </a:endParaRPr>
          </a:p>
        </p:txBody>
      </p:sp>
      <p:sp>
        <p:nvSpPr>
          <p:cNvPr id="9" name="矩形 8"/>
          <p:cNvSpPr/>
          <p:nvPr/>
        </p:nvSpPr>
        <p:spPr>
          <a:xfrm>
            <a:off x="1596526" y="2744634"/>
            <a:ext cx="1247282" cy="338554"/>
          </a:xfrm>
          <a:prstGeom prst="rect">
            <a:avLst/>
          </a:prstGeom>
          <a:solidFill>
            <a:srgbClr val="DDDDDD"/>
          </a:solidFill>
        </p:spPr>
        <p:txBody>
          <a:bodyPr wrap="square">
            <a:spAutoFit/>
          </a:bodyPr>
          <a:lstStyle/>
          <a:p>
            <a:pPr algn="ctr"/>
            <a:r>
              <a:rPr lang="en-US" altLang="zh-CN" sz="1600" b="1" dirty="0" smtClean="0">
                <a:latin typeface="微软雅黑" panose="020B0503020204020204" pitchFamily="34" charset="-122"/>
                <a:ea typeface="微软雅黑" panose="020B0503020204020204" pitchFamily="34" charset="-122"/>
              </a:rPr>
              <a:t>Venue</a:t>
            </a:r>
            <a:endParaRPr lang="zh-CN" altLang="en-US" sz="1600" b="1" dirty="0">
              <a:latin typeface="微软雅黑" panose="020B0503020204020204" pitchFamily="34" charset="-122"/>
              <a:ea typeface="微软雅黑" panose="020B0503020204020204" pitchFamily="34" charset="-122"/>
            </a:endParaRPr>
          </a:p>
        </p:txBody>
      </p:sp>
      <p:grpSp>
        <p:nvGrpSpPr>
          <p:cNvPr id="10" name="组合 9"/>
          <p:cNvGrpSpPr/>
          <p:nvPr/>
        </p:nvGrpSpPr>
        <p:grpSpPr>
          <a:xfrm>
            <a:off x="971600" y="1340768"/>
            <a:ext cx="4879855" cy="2259668"/>
            <a:chOff x="988289" y="1237610"/>
            <a:chExt cx="4879855" cy="2259668"/>
          </a:xfrm>
        </p:grpSpPr>
        <p:sp>
          <p:nvSpPr>
            <p:cNvPr id="11" name="弧形 10"/>
            <p:cNvSpPr/>
            <p:nvPr/>
          </p:nvSpPr>
          <p:spPr>
            <a:xfrm>
              <a:off x="988289" y="2407556"/>
              <a:ext cx="1089722" cy="1089722"/>
            </a:xfrm>
            <a:prstGeom prst="arc">
              <a:avLst>
                <a:gd name="adj1" fmla="val 5495561"/>
                <a:gd name="adj2" fmla="val 10800000"/>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2" name="直接连接符 11"/>
            <p:cNvCxnSpPr>
              <a:endCxn id="11" idx="2"/>
            </p:cNvCxnSpPr>
            <p:nvPr/>
          </p:nvCxnSpPr>
          <p:spPr>
            <a:xfrm>
              <a:off x="988289" y="1237610"/>
              <a:ext cx="0" cy="1714807"/>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11" idx="0"/>
            </p:cNvCxnSpPr>
            <p:nvPr/>
          </p:nvCxnSpPr>
          <p:spPr>
            <a:xfrm>
              <a:off x="1518006" y="3497068"/>
              <a:ext cx="4350138" cy="210"/>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467544" y="1155521"/>
            <a:ext cx="3168352" cy="461665"/>
          </a:xfrm>
          <a:prstGeom prst="rect">
            <a:avLst/>
          </a:prstGeom>
          <a:solidFill>
            <a:srgbClr val="0070C0"/>
          </a:solidFill>
          <a:ln w="12700">
            <a:noFill/>
          </a:ln>
          <a:effectLst/>
        </p:spPr>
        <p:txBody>
          <a:bodyPr wrap="square" rtlCol="0" anchor="ctr">
            <a:spAutoFit/>
          </a:bodyPr>
          <a:lstStyle/>
          <a:p>
            <a:pPr algn="ctr"/>
            <a:r>
              <a:rPr lang="en-US" altLang="zh-CN" sz="2400" b="1"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General  information</a:t>
            </a:r>
            <a:endParaRPr lang="zh-CN" altLang="en-US" sz="2400" b="1"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3" name="矩形 22"/>
          <p:cNvSpPr/>
          <p:nvPr/>
        </p:nvSpPr>
        <p:spPr>
          <a:xfrm>
            <a:off x="1602983" y="3176682"/>
            <a:ext cx="1234440" cy="338554"/>
          </a:xfrm>
          <a:prstGeom prst="rect">
            <a:avLst/>
          </a:prstGeom>
          <a:solidFill>
            <a:srgbClr val="DDDDDD"/>
          </a:solidFill>
        </p:spPr>
        <p:txBody>
          <a:bodyPr wrap="none">
            <a:spAutoFit/>
          </a:bodyPr>
          <a:lstStyle/>
          <a:p>
            <a:pPr algn="ctr"/>
            <a:r>
              <a:rPr lang="en-US" altLang="zh-CN" sz="1600" b="1" dirty="0" smtClean="0">
                <a:latin typeface="微软雅黑" panose="020B0503020204020204" pitchFamily="34" charset="-122"/>
                <a:ea typeface="微软雅黑" panose="020B0503020204020204" pitchFamily="34" charset="-122"/>
              </a:rPr>
              <a:t>Attendees</a:t>
            </a:r>
            <a:endParaRPr lang="zh-CN" altLang="en-US" sz="1600" b="1" dirty="0">
              <a:latin typeface="微软雅黑" panose="020B0503020204020204" pitchFamily="34" charset="-122"/>
              <a:ea typeface="微软雅黑" panose="020B0503020204020204" pitchFamily="34" charset="-122"/>
            </a:endParaRPr>
          </a:p>
        </p:txBody>
      </p:sp>
      <p:sp>
        <p:nvSpPr>
          <p:cNvPr id="24" name="矩形 23"/>
          <p:cNvSpPr/>
          <p:nvPr/>
        </p:nvSpPr>
        <p:spPr>
          <a:xfrm>
            <a:off x="3059832" y="3176682"/>
            <a:ext cx="4572000" cy="306705"/>
          </a:xfrm>
          <a:prstGeom prst="rect">
            <a:avLst/>
          </a:prstGeom>
        </p:spPr>
        <p:txBody>
          <a:bodyPr>
            <a:spAutoFit/>
          </a:bodyPr>
          <a:lstStyle/>
          <a:p>
            <a:r>
              <a:rPr lang="en-US" altLang="zh-CN" sz="1400" b="1" dirty="0" smtClean="0">
                <a:latin typeface="微软雅黑" panose="020B0503020204020204" pitchFamily="34" charset="-122"/>
                <a:ea typeface="微软雅黑" panose="020B0503020204020204" pitchFamily="34" charset="-122"/>
              </a:rPr>
              <a:t>1800+</a:t>
            </a:r>
            <a:endParaRPr lang="en-US" altLang="zh-CN" sz="1400" b="1" dirty="0">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25942" y="5404823"/>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533150" y="6216157"/>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7999174" y="5021843"/>
            <a:ext cx="799329" cy="1326094"/>
            <a:chOff x="2000231" y="2114716"/>
            <a:chExt cx="2123898" cy="3523563"/>
          </a:xfrm>
          <a:solidFill>
            <a:srgbClr val="0070C0"/>
          </a:solidFill>
        </p:grpSpPr>
        <p:sp>
          <p:nvSpPr>
            <p:cNvPr id="32"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3"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4"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5"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6"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7" name="Freeform 24"/>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8" name="Freeform 25"/>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40" name="等腰三角形 39"/>
          <p:cNvSpPr/>
          <p:nvPr/>
        </p:nvSpPr>
        <p:spPr>
          <a:xfrm>
            <a:off x="2139409" y="6013921"/>
            <a:ext cx="216024" cy="216000"/>
          </a:xfrm>
          <a:prstGeom prst="triangle">
            <a:avLst/>
          </a:prstGeom>
          <a:solidFill>
            <a:srgbClr val="0070C0"/>
          </a:solidFill>
          <a:ln w="12700">
            <a:noFill/>
          </a:ln>
          <a:effectLst/>
        </p:spPr>
        <p:txBody>
          <a:bodyPr wrap="square" rtlCol="0" anchor="ctr">
            <a:spAutoFit/>
          </a:bodyPr>
          <a:lstStyle/>
          <a:p>
            <a:pPr algn="ctr"/>
            <a:endParaRPr lang="zh-CN" altLang="en-US" sz="1600" b="1" dirty="0">
              <a:solidFill>
                <a:schemeClr val="bg1"/>
              </a:solidFill>
              <a:latin typeface="微软雅黑" panose="020B0503020204020204" pitchFamily="34" charset="-122"/>
              <a:ea typeface="微软雅黑" panose="020B0503020204020204" pitchFamily="34" charset="-122"/>
              <a:cs typeface="Lao UI" panose="020B0502040204020203" pitchFamily="34" charset="0"/>
            </a:endParaRPr>
          </a:p>
        </p:txBody>
      </p:sp>
      <p:sp>
        <p:nvSpPr>
          <p:cNvPr id="215" name="矩形 214"/>
          <p:cNvSpPr/>
          <p:nvPr/>
        </p:nvSpPr>
        <p:spPr>
          <a:xfrm>
            <a:off x="2774313" y="404664"/>
            <a:ext cx="3138936" cy="461665"/>
          </a:xfrm>
          <a:prstGeom prst="rect">
            <a:avLst/>
          </a:prstGeom>
        </p:spPr>
        <p:txBody>
          <a:bodyPr wrap="none">
            <a:spAutoFit/>
          </a:bodyPr>
          <a:lstStyle/>
          <a:p>
            <a:pPr lvl="0" algn="ctr"/>
            <a:r>
              <a:rPr lang="en-US" altLang="en-US" sz="2400" b="1" dirty="0" smtClean="0">
                <a:solidFill>
                  <a:schemeClr val="bg1"/>
                </a:solidFill>
                <a:latin typeface="微软雅黑" panose="020B0503020204020204" pitchFamily="34" charset="-122"/>
                <a:ea typeface="微软雅黑" panose="020B0503020204020204" pitchFamily="34" charset="-122"/>
              </a:rPr>
              <a:t>Conference  Profile</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216" name="TextBox 11"/>
          <p:cNvSpPr txBox="1"/>
          <p:nvPr/>
        </p:nvSpPr>
        <p:spPr>
          <a:xfrm>
            <a:off x="2482316" y="4077072"/>
            <a:ext cx="832074" cy="769419"/>
          </a:xfrm>
          <a:prstGeom prst="rect">
            <a:avLst/>
          </a:prstGeom>
          <a:noFill/>
        </p:spPr>
        <p:txBody>
          <a:bodyPr wrap="square" lIns="91420" tIns="45709" rIns="91420" bIns="45709"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4400" b="1" dirty="0">
                <a:solidFill>
                  <a:schemeClr val="bg1">
                    <a:lumMod val="65000"/>
                  </a:schemeClr>
                </a:solidFill>
                <a:latin typeface="微软雅黑" panose="020B0503020204020204" pitchFamily="34" charset="-122"/>
                <a:ea typeface="微软雅黑" panose="020B0503020204020204" pitchFamily="34" charset="-122"/>
                <a:cs typeface="Helvetica Neue"/>
              </a:rPr>
              <a:t>+</a:t>
            </a:r>
            <a:endParaRPr lang="ru-RU" sz="440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217" name="矩形 216"/>
          <p:cNvSpPr/>
          <p:nvPr/>
        </p:nvSpPr>
        <p:spPr>
          <a:xfrm>
            <a:off x="467544" y="4005064"/>
            <a:ext cx="2129173" cy="677108"/>
          </a:xfrm>
          <a:prstGeom prst="rect">
            <a:avLst/>
          </a:prstGeom>
        </p:spPr>
        <p:txBody>
          <a:bodyPr wrap="none">
            <a:spAutoFit/>
          </a:bodyPr>
          <a:lstStyle/>
          <a:p>
            <a:pPr algn="ctr"/>
            <a:r>
              <a:rPr lang="en-US" altLang="zh-CN" sz="2000" b="1" dirty="0" smtClean="0">
                <a:solidFill>
                  <a:srgbClr val="FF6600"/>
                </a:solidFill>
                <a:latin typeface="微软雅黑" panose="020B0503020204020204" pitchFamily="34" charset="-122"/>
                <a:ea typeface="微软雅黑" panose="020B0503020204020204" pitchFamily="34" charset="-122"/>
              </a:rPr>
              <a:t>15%</a:t>
            </a:r>
            <a:endParaRPr lang="en-US" altLang="zh-CN" sz="2000" b="1" dirty="0" smtClean="0">
              <a:solidFill>
                <a:srgbClr val="FF6600"/>
              </a:solidFill>
              <a:latin typeface="微软雅黑" panose="020B0503020204020204" pitchFamily="34" charset="-122"/>
              <a:ea typeface="微软雅黑" panose="020B0503020204020204" pitchFamily="34" charset="-122"/>
            </a:endParaRPr>
          </a:p>
          <a:p>
            <a:pPr algn="ctr"/>
            <a:r>
              <a:rPr lang="en-US" altLang="zh-CN" b="1" dirty="0" smtClean="0">
                <a:latin typeface="微软雅黑" panose="020B0503020204020204" pitchFamily="34" charset="-122"/>
                <a:ea typeface="微软雅黑" panose="020B0503020204020204" pitchFamily="34" charset="-122"/>
              </a:rPr>
              <a:t>Industry Leaders</a:t>
            </a:r>
            <a:endParaRPr lang="en-US" altLang="zh-CN" b="1" dirty="0">
              <a:solidFill>
                <a:srgbClr val="FF6600"/>
              </a:solidFill>
              <a:latin typeface="微软雅黑" panose="020B0503020204020204" pitchFamily="34" charset="-122"/>
              <a:ea typeface="微软雅黑" panose="020B0503020204020204" pitchFamily="34" charset="-122"/>
            </a:endParaRPr>
          </a:p>
        </p:txBody>
      </p:sp>
      <p:sp>
        <p:nvSpPr>
          <p:cNvPr id="218" name="矩形 217"/>
          <p:cNvSpPr/>
          <p:nvPr/>
        </p:nvSpPr>
        <p:spPr>
          <a:xfrm>
            <a:off x="3185561" y="4005064"/>
            <a:ext cx="2353978" cy="677108"/>
          </a:xfrm>
          <a:prstGeom prst="rect">
            <a:avLst/>
          </a:prstGeom>
        </p:spPr>
        <p:txBody>
          <a:bodyPr wrap="none">
            <a:spAutoFit/>
          </a:bodyPr>
          <a:lstStyle/>
          <a:p>
            <a:pPr algn="ctr"/>
            <a:r>
              <a:rPr lang="en-US" altLang="zh-CN" sz="2000" b="1" dirty="0" smtClean="0">
                <a:solidFill>
                  <a:srgbClr val="FF6600"/>
                </a:solidFill>
                <a:latin typeface="微软雅黑" panose="020B0503020204020204" pitchFamily="34" charset="-122"/>
                <a:ea typeface="微软雅黑" panose="020B0503020204020204" pitchFamily="34" charset="-122"/>
              </a:rPr>
              <a:t>45%</a:t>
            </a:r>
            <a:endParaRPr lang="en-US" altLang="zh-CN" sz="2000" b="1" dirty="0" smtClean="0">
              <a:solidFill>
                <a:srgbClr val="FF6600"/>
              </a:solidFill>
              <a:latin typeface="微软雅黑" panose="020B0503020204020204" pitchFamily="34" charset="-122"/>
              <a:ea typeface="微软雅黑" panose="020B0503020204020204" pitchFamily="34" charset="-122"/>
            </a:endParaRPr>
          </a:p>
          <a:p>
            <a:pPr algn="ctr"/>
            <a:r>
              <a:rPr lang="en-US" altLang="zh-CN" b="1" dirty="0" smtClean="0">
                <a:latin typeface="微软雅黑" panose="020B0503020204020204" pitchFamily="34" charset="-122"/>
                <a:ea typeface="微软雅黑" panose="020B0503020204020204" pitchFamily="34" charset="-122"/>
              </a:rPr>
              <a:t>Experts &amp; Scholars</a:t>
            </a:r>
            <a:endParaRPr lang="zh-CN" altLang="en-US" b="1" dirty="0">
              <a:latin typeface="微软雅黑" panose="020B0503020204020204" pitchFamily="34" charset="-122"/>
              <a:ea typeface="微软雅黑" panose="020B0503020204020204" pitchFamily="34" charset="-122"/>
            </a:endParaRPr>
          </a:p>
        </p:txBody>
      </p:sp>
      <p:sp>
        <p:nvSpPr>
          <p:cNvPr id="219" name="矩形 218"/>
          <p:cNvSpPr/>
          <p:nvPr/>
        </p:nvSpPr>
        <p:spPr>
          <a:xfrm>
            <a:off x="6113953" y="4005064"/>
            <a:ext cx="2130455" cy="677108"/>
          </a:xfrm>
          <a:prstGeom prst="rect">
            <a:avLst/>
          </a:prstGeom>
        </p:spPr>
        <p:txBody>
          <a:bodyPr wrap="none">
            <a:spAutoFit/>
          </a:bodyPr>
          <a:lstStyle/>
          <a:p>
            <a:pPr algn="ctr"/>
            <a:r>
              <a:rPr lang="en-US" altLang="zh-CN" sz="2000" b="1" dirty="0" smtClean="0">
                <a:solidFill>
                  <a:srgbClr val="FF6600"/>
                </a:solidFill>
                <a:latin typeface="微软雅黑" panose="020B0503020204020204" pitchFamily="34" charset="-122"/>
                <a:ea typeface="微软雅黑" panose="020B0503020204020204" pitchFamily="34" charset="-122"/>
              </a:rPr>
              <a:t>30%</a:t>
            </a:r>
            <a:endParaRPr lang="en-US" altLang="zh-CN" sz="2000" b="1" dirty="0">
              <a:solidFill>
                <a:srgbClr val="FF6600"/>
              </a:solidFill>
              <a:latin typeface="微软雅黑" panose="020B0503020204020204" pitchFamily="34" charset="-122"/>
              <a:ea typeface="微软雅黑" panose="020B0503020204020204" pitchFamily="34" charset="-122"/>
            </a:endParaRPr>
          </a:p>
          <a:p>
            <a:pPr algn="ctr"/>
            <a:r>
              <a:rPr lang="en-US" altLang="zh-CN" b="1" dirty="0" smtClean="0">
                <a:latin typeface="微软雅黑" panose="020B0503020204020204" pitchFamily="34" charset="-122"/>
                <a:ea typeface="微软雅黑" panose="020B0503020204020204" pitchFamily="34" charset="-122"/>
              </a:rPr>
              <a:t>Senior Engineers</a:t>
            </a:r>
            <a:endParaRPr lang="zh-CN" altLang="en-US" b="1" dirty="0">
              <a:latin typeface="微软雅黑" panose="020B0503020204020204" pitchFamily="34" charset="-122"/>
              <a:ea typeface="微软雅黑" panose="020B0503020204020204" pitchFamily="34" charset="-122"/>
            </a:endParaRPr>
          </a:p>
        </p:txBody>
      </p:sp>
      <p:sp>
        <p:nvSpPr>
          <p:cNvPr id="221" name="矩形 220"/>
          <p:cNvSpPr/>
          <p:nvPr/>
        </p:nvSpPr>
        <p:spPr>
          <a:xfrm>
            <a:off x="1475656" y="5507940"/>
            <a:ext cx="5904656" cy="369332"/>
          </a:xfrm>
          <a:prstGeom prst="rect">
            <a:avLst/>
          </a:prstGeom>
        </p:spPr>
        <p:txBody>
          <a:bodyPr wrap="square">
            <a:spAutoFit/>
          </a:bodyPr>
          <a:lstStyle/>
          <a:p>
            <a:pPr algn="ctr"/>
            <a:r>
              <a:rPr lang="en-US" altLang="zh-CN" b="1" dirty="0" smtClean="0">
                <a:latin typeface="微软雅黑" panose="020B0503020204020204" pitchFamily="34" charset="-122"/>
                <a:ea typeface="微软雅黑" panose="020B0503020204020204" pitchFamily="34" charset="-122"/>
              </a:rPr>
              <a:t>IFEDC   Attendees</a:t>
            </a:r>
            <a:endParaRPr lang="zh-CN" altLang="en-US" b="1" dirty="0">
              <a:latin typeface="微软雅黑" panose="020B0503020204020204" pitchFamily="34" charset="-122"/>
              <a:ea typeface="微软雅黑" panose="020B0503020204020204" pitchFamily="34" charset="-122"/>
            </a:endParaRPr>
          </a:p>
        </p:txBody>
      </p:sp>
      <p:sp>
        <p:nvSpPr>
          <p:cNvPr id="222" name="TextBox 11"/>
          <p:cNvSpPr txBox="1"/>
          <p:nvPr/>
        </p:nvSpPr>
        <p:spPr>
          <a:xfrm>
            <a:off x="5410710" y="4077072"/>
            <a:ext cx="832074" cy="769419"/>
          </a:xfrm>
          <a:prstGeom prst="rect">
            <a:avLst/>
          </a:prstGeom>
          <a:noFill/>
        </p:spPr>
        <p:txBody>
          <a:bodyPr wrap="square" lIns="91420" tIns="45709" rIns="91420" bIns="45709"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4400" b="1" dirty="0">
                <a:solidFill>
                  <a:schemeClr val="bg1">
                    <a:lumMod val="65000"/>
                  </a:schemeClr>
                </a:solidFill>
                <a:latin typeface="微软雅黑" panose="020B0503020204020204" pitchFamily="34" charset="-122"/>
                <a:ea typeface="微软雅黑" panose="020B0503020204020204" pitchFamily="34" charset="-122"/>
                <a:cs typeface="Helvetica Neue"/>
              </a:rPr>
              <a:t>+</a:t>
            </a:r>
            <a:endParaRPr lang="ru-RU" sz="440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225" name="矩形 224"/>
          <p:cNvSpPr/>
          <p:nvPr/>
        </p:nvSpPr>
        <p:spPr>
          <a:xfrm>
            <a:off x="3059832" y="2759874"/>
            <a:ext cx="4572000" cy="306705"/>
          </a:xfrm>
          <a:prstGeom prst="rect">
            <a:avLst/>
          </a:prstGeom>
        </p:spPr>
        <p:txBody>
          <a:bodyPr>
            <a:spAutoFit/>
          </a:bodyPr>
          <a:lstStyle/>
          <a:p>
            <a:pPr defTabSz="685800" fontAlgn="auto">
              <a:spcBef>
                <a:spcPts val="0"/>
              </a:spcBef>
              <a:spcAft>
                <a:spcPts val="0"/>
              </a:spcAft>
            </a:pPr>
            <a:r>
              <a:rPr lang="en-US" altLang="zh-CN" sz="1400" b="1" dirty="0" smtClean="0">
                <a:latin typeface="微软雅黑" panose="020B0503020204020204" pitchFamily="34" charset="-122"/>
                <a:ea typeface="微软雅黑" panose="020B0503020204020204" pitchFamily="34" charset="-122"/>
              </a:rPr>
              <a:t>Harbin</a:t>
            </a:r>
            <a:r>
              <a:rPr lang="zh-CN" altLang="en-US" sz="1400" b="1" dirty="0" smtClean="0">
                <a:latin typeface="微软雅黑" panose="020B0503020204020204" pitchFamily="34" charset="-122"/>
                <a:ea typeface="微软雅黑" panose="020B0503020204020204" pitchFamily="34" charset="-122"/>
              </a:rPr>
              <a:t> ●</a:t>
            </a:r>
            <a:r>
              <a:rPr lang="en-US" altLang="zh-CN" sz="1400" b="1" dirty="0" smtClean="0">
                <a:latin typeface="微软雅黑" panose="020B0503020204020204" pitchFamily="34" charset="-122"/>
                <a:ea typeface="微软雅黑" panose="020B0503020204020204" pitchFamily="34" charset="-122"/>
              </a:rPr>
              <a:t>China </a:t>
            </a:r>
            <a:endParaRPr lang="en-US" altLang="zh-CN" sz="1400" b="1" dirty="0" smtClean="0">
              <a:latin typeface="微软雅黑" panose="020B0503020204020204" pitchFamily="34" charset="-122"/>
              <a:ea typeface="微软雅黑" panose="020B0503020204020204" pitchFamily="34" charset="-122"/>
            </a:endParaRPr>
          </a:p>
        </p:txBody>
      </p:sp>
      <p:sp>
        <p:nvSpPr>
          <p:cNvPr id="236" name="燕尾形 235"/>
          <p:cNvSpPr/>
          <p:nvPr/>
        </p:nvSpPr>
        <p:spPr>
          <a:xfrm rot="5400000">
            <a:off x="4221672" y="5022888"/>
            <a:ext cx="484632" cy="216024"/>
          </a:xfrm>
          <a:prstGeom prst="chevron">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4"/>
          <p:cNvGrpSpPr/>
          <p:nvPr/>
        </p:nvGrpSpPr>
        <p:grpSpPr>
          <a:xfrm>
            <a:off x="416831" y="1544310"/>
            <a:ext cx="8310338" cy="4283020"/>
            <a:chOff x="898753" y="1738268"/>
            <a:chExt cx="7020780" cy="3618402"/>
          </a:xfrm>
          <a:solidFill>
            <a:schemeClr val="bg1">
              <a:lumMod val="95000"/>
            </a:schemeClr>
          </a:solidFill>
        </p:grpSpPr>
        <p:sp>
          <p:nvSpPr>
            <p:cNvPr id="76" name="Freeform 4"/>
            <p:cNvSpPr/>
            <p:nvPr/>
          </p:nvSpPr>
          <p:spPr bwMode="auto">
            <a:xfrm>
              <a:off x="4422774" y="4427681"/>
              <a:ext cx="249666" cy="258136"/>
            </a:xfrm>
            <a:custGeom>
              <a:avLst/>
              <a:gdLst/>
              <a:ahLst/>
              <a:cxnLst>
                <a:cxn ang="0">
                  <a:pos x="53" y="137"/>
                </a:cxn>
                <a:cxn ang="0">
                  <a:pos x="60" y="133"/>
                </a:cxn>
                <a:cxn ang="0">
                  <a:pos x="66" y="141"/>
                </a:cxn>
                <a:cxn ang="0">
                  <a:pos x="80" y="141"/>
                </a:cxn>
                <a:cxn ang="0">
                  <a:pos x="87" y="134"/>
                </a:cxn>
                <a:cxn ang="0">
                  <a:pos x="87" y="59"/>
                </a:cxn>
                <a:cxn ang="0">
                  <a:pos x="99" y="55"/>
                </a:cxn>
                <a:cxn ang="0">
                  <a:pos x="99" y="16"/>
                </a:cxn>
                <a:cxn ang="0">
                  <a:pos x="109" y="15"/>
                </a:cxn>
                <a:cxn ang="0">
                  <a:pos x="122" y="11"/>
                </a:cxn>
                <a:cxn ang="0">
                  <a:pos x="128" y="16"/>
                </a:cxn>
                <a:cxn ang="0">
                  <a:pos x="136" y="11"/>
                </a:cxn>
                <a:cxn ang="0">
                  <a:pos x="144" y="9"/>
                </a:cxn>
                <a:cxn ang="0">
                  <a:pos x="143" y="6"/>
                </a:cxn>
                <a:cxn ang="0">
                  <a:pos x="119" y="8"/>
                </a:cxn>
                <a:cxn ang="0">
                  <a:pos x="102" y="9"/>
                </a:cxn>
                <a:cxn ang="0">
                  <a:pos x="77" y="9"/>
                </a:cxn>
                <a:cxn ang="0">
                  <a:pos x="73" y="5"/>
                </a:cxn>
                <a:cxn ang="0">
                  <a:pos x="34" y="5"/>
                </a:cxn>
                <a:cxn ang="0">
                  <a:pos x="24" y="3"/>
                </a:cxn>
                <a:cxn ang="0">
                  <a:pos x="13" y="2"/>
                </a:cxn>
                <a:cxn ang="0">
                  <a:pos x="8" y="0"/>
                </a:cxn>
                <a:cxn ang="0">
                  <a:pos x="4" y="3"/>
                </a:cxn>
                <a:cxn ang="0">
                  <a:pos x="1" y="3"/>
                </a:cxn>
                <a:cxn ang="0">
                  <a:pos x="7" y="18"/>
                </a:cxn>
                <a:cxn ang="0">
                  <a:pos x="18" y="41"/>
                </a:cxn>
                <a:cxn ang="0">
                  <a:pos x="29" y="65"/>
                </a:cxn>
                <a:cxn ang="0">
                  <a:pos x="30" y="84"/>
                </a:cxn>
                <a:cxn ang="0">
                  <a:pos x="34" y="101"/>
                </a:cxn>
                <a:cxn ang="0">
                  <a:pos x="42" y="129"/>
                </a:cxn>
                <a:cxn ang="0">
                  <a:pos x="49" y="138"/>
                </a:cxn>
                <a:cxn ang="0">
                  <a:pos x="53" y="137"/>
                </a:cxn>
              </a:cxnLst>
              <a:rect l="0" t="0" r="r" b="b"/>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7" name="Freeform 5"/>
            <p:cNvSpPr/>
            <p:nvPr/>
          </p:nvSpPr>
          <p:spPr bwMode="auto">
            <a:xfrm>
              <a:off x="4672440" y="4397666"/>
              <a:ext cx="154965" cy="141074"/>
            </a:xfrm>
            <a:custGeom>
              <a:avLst/>
              <a:gdLst/>
              <a:ahLst/>
              <a:cxnLst>
                <a:cxn ang="0">
                  <a:pos x="59" y="4"/>
                </a:cxn>
                <a:cxn ang="0">
                  <a:pos x="58" y="0"/>
                </a:cxn>
                <a:cxn ang="0">
                  <a:pos x="48" y="0"/>
                </a:cxn>
                <a:cxn ang="0">
                  <a:pos x="42" y="6"/>
                </a:cxn>
                <a:cxn ang="0">
                  <a:pos x="31" y="14"/>
                </a:cxn>
                <a:cxn ang="0">
                  <a:pos x="20" y="27"/>
                </a:cxn>
                <a:cxn ang="0">
                  <a:pos x="5" y="24"/>
                </a:cxn>
                <a:cxn ang="0">
                  <a:pos x="0" y="25"/>
                </a:cxn>
                <a:cxn ang="0">
                  <a:pos x="6" y="31"/>
                </a:cxn>
                <a:cxn ang="0">
                  <a:pos x="12" y="45"/>
                </a:cxn>
                <a:cxn ang="0">
                  <a:pos x="23" y="53"/>
                </a:cxn>
                <a:cxn ang="0">
                  <a:pos x="28" y="61"/>
                </a:cxn>
                <a:cxn ang="0">
                  <a:pos x="36" y="69"/>
                </a:cxn>
                <a:cxn ang="0">
                  <a:pos x="44" y="74"/>
                </a:cxn>
                <a:cxn ang="0">
                  <a:pos x="55" y="76"/>
                </a:cxn>
                <a:cxn ang="0">
                  <a:pos x="67" y="78"/>
                </a:cxn>
                <a:cxn ang="0">
                  <a:pos x="79" y="67"/>
                </a:cxn>
                <a:cxn ang="0">
                  <a:pos x="82" y="56"/>
                </a:cxn>
                <a:cxn ang="0">
                  <a:pos x="88" y="48"/>
                </a:cxn>
                <a:cxn ang="0">
                  <a:pos x="84" y="39"/>
                </a:cxn>
                <a:cxn ang="0">
                  <a:pos x="87" y="29"/>
                </a:cxn>
                <a:cxn ang="0">
                  <a:pos x="87" y="12"/>
                </a:cxn>
                <a:cxn ang="0">
                  <a:pos x="74" y="7"/>
                </a:cxn>
                <a:cxn ang="0">
                  <a:pos x="59" y="4"/>
                </a:cxn>
              </a:cxnLst>
              <a:rect l="0" t="0" r="r" b="b"/>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8" name="Freeform 6"/>
            <p:cNvSpPr/>
            <p:nvPr/>
          </p:nvSpPr>
          <p:spPr bwMode="auto">
            <a:xfrm>
              <a:off x="4573434" y="4444190"/>
              <a:ext cx="175053" cy="196604"/>
            </a:xfrm>
            <a:custGeom>
              <a:avLst/>
              <a:gdLst/>
              <a:ahLst/>
              <a:cxnLst>
                <a:cxn ang="0">
                  <a:pos x="93" y="44"/>
                </a:cxn>
                <a:cxn ang="0">
                  <a:pos x="85" y="36"/>
                </a:cxn>
                <a:cxn ang="0">
                  <a:pos x="80" y="28"/>
                </a:cxn>
                <a:cxn ang="0">
                  <a:pos x="69" y="20"/>
                </a:cxn>
                <a:cxn ang="0">
                  <a:pos x="63" y="6"/>
                </a:cxn>
                <a:cxn ang="0">
                  <a:pos x="57" y="0"/>
                </a:cxn>
                <a:cxn ang="0">
                  <a:pos x="49" y="2"/>
                </a:cxn>
                <a:cxn ang="0">
                  <a:pos x="41" y="7"/>
                </a:cxn>
                <a:cxn ang="0">
                  <a:pos x="35" y="2"/>
                </a:cxn>
                <a:cxn ang="0">
                  <a:pos x="22" y="6"/>
                </a:cxn>
                <a:cxn ang="0">
                  <a:pos x="12" y="7"/>
                </a:cxn>
                <a:cxn ang="0">
                  <a:pos x="12" y="46"/>
                </a:cxn>
                <a:cxn ang="0">
                  <a:pos x="0" y="50"/>
                </a:cxn>
                <a:cxn ang="0">
                  <a:pos x="0" y="83"/>
                </a:cxn>
                <a:cxn ang="0">
                  <a:pos x="6" y="87"/>
                </a:cxn>
                <a:cxn ang="0">
                  <a:pos x="9" y="100"/>
                </a:cxn>
                <a:cxn ang="0">
                  <a:pos x="7" y="102"/>
                </a:cxn>
                <a:cxn ang="0">
                  <a:pos x="9" y="107"/>
                </a:cxn>
                <a:cxn ang="0">
                  <a:pos x="20" y="107"/>
                </a:cxn>
                <a:cxn ang="0">
                  <a:pos x="31" y="95"/>
                </a:cxn>
                <a:cxn ang="0">
                  <a:pos x="38" y="89"/>
                </a:cxn>
                <a:cxn ang="0">
                  <a:pos x="52" y="93"/>
                </a:cxn>
                <a:cxn ang="0">
                  <a:pos x="62" y="88"/>
                </a:cxn>
                <a:cxn ang="0">
                  <a:pos x="67" y="80"/>
                </a:cxn>
                <a:cxn ang="0">
                  <a:pos x="76" y="73"/>
                </a:cxn>
                <a:cxn ang="0">
                  <a:pos x="81" y="65"/>
                </a:cxn>
                <a:cxn ang="0">
                  <a:pos x="90" y="59"/>
                </a:cxn>
                <a:cxn ang="0">
                  <a:pos x="97" y="55"/>
                </a:cxn>
                <a:cxn ang="0">
                  <a:pos x="101" y="49"/>
                </a:cxn>
                <a:cxn ang="0">
                  <a:pos x="101" y="49"/>
                </a:cxn>
                <a:cxn ang="0">
                  <a:pos x="93" y="44"/>
                </a:cxn>
              </a:cxnLst>
              <a:rect l="0" t="0" r="r" b="b"/>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9" name="Freeform 7"/>
            <p:cNvSpPr/>
            <p:nvPr/>
          </p:nvSpPr>
          <p:spPr bwMode="auto">
            <a:xfrm>
              <a:off x="4778620" y="4613779"/>
              <a:ext cx="27263" cy="34518"/>
            </a:xfrm>
            <a:custGeom>
              <a:avLst/>
              <a:gdLst/>
              <a:ahLst/>
              <a:cxnLst>
                <a:cxn ang="0">
                  <a:pos x="7" y="0"/>
                </a:cxn>
                <a:cxn ang="0">
                  <a:pos x="0" y="8"/>
                </a:cxn>
                <a:cxn ang="0">
                  <a:pos x="7" y="19"/>
                </a:cxn>
                <a:cxn ang="0">
                  <a:pos x="13" y="16"/>
                </a:cxn>
                <a:cxn ang="0">
                  <a:pos x="15" y="13"/>
                </a:cxn>
                <a:cxn ang="0">
                  <a:pos x="14" y="3"/>
                </a:cxn>
                <a:cxn ang="0">
                  <a:pos x="7" y="0"/>
                </a:cxn>
              </a:cxnLst>
              <a:rect l="0" t="0" r="r" b="b"/>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0" name="Freeform 8"/>
            <p:cNvSpPr/>
            <p:nvPr/>
          </p:nvSpPr>
          <p:spPr bwMode="auto">
            <a:xfrm>
              <a:off x="4708312" y="4670809"/>
              <a:ext cx="43046" cy="51027"/>
            </a:xfrm>
            <a:custGeom>
              <a:avLst/>
              <a:gdLst/>
              <a:ahLst/>
              <a:cxnLst>
                <a:cxn ang="0">
                  <a:pos x="18" y="3"/>
                </a:cxn>
                <a:cxn ang="0">
                  <a:pos x="7" y="8"/>
                </a:cxn>
                <a:cxn ang="0">
                  <a:pos x="0" y="18"/>
                </a:cxn>
                <a:cxn ang="0">
                  <a:pos x="7" y="27"/>
                </a:cxn>
                <a:cxn ang="0">
                  <a:pos x="11" y="28"/>
                </a:cxn>
                <a:cxn ang="0">
                  <a:pos x="14" y="22"/>
                </a:cxn>
                <a:cxn ang="0">
                  <a:pos x="21" y="20"/>
                </a:cxn>
                <a:cxn ang="0">
                  <a:pos x="25" y="12"/>
                </a:cxn>
                <a:cxn ang="0">
                  <a:pos x="18" y="3"/>
                </a:cxn>
              </a:cxnLst>
              <a:rect l="0" t="0" r="r" b="b"/>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1" name="Freeform 9"/>
            <p:cNvSpPr>
              <a:spLocks noEditPoints="1"/>
            </p:cNvSpPr>
            <p:nvPr/>
          </p:nvSpPr>
          <p:spPr bwMode="auto">
            <a:xfrm>
              <a:off x="4507431" y="4531236"/>
              <a:ext cx="312800" cy="288152"/>
            </a:xfrm>
            <a:custGeom>
              <a:avLst/>
              <a:gdLst/>
              <a:ahLst/>
              <a:cxnLst>
                <a:cxn ang="0">
                  <a:pos x="172" y="59"/>
                </a:cxn>
                <a:cxn ang="0">
                  <a:pos x="172" y="58"/>
                </a:cxn>
                <a:cxn ang="0">
                  <a:pos x="170" y="61"/>
                </a:cxn>
                <a:cxn ang="0">
                  <a:pos x="164" y="64"/>
                </a:cxn>
                <a:cxn ang="0">
                  <a:pos x="157" y="53"/>
                </a:cxn>
                <a:cxn ang="0">
                  <a:pos x="164" y="45"/>
                </a:cxn>
                <a:cxn ang="0">
                  <a:pos x="171" y="48"/>
                </a:cxn>
                <a:cxn ang="0">
                  <a:pos x="171" y="46"/>
                </a:cxn>
                <a:cxn ang="0">
                  <a:pos x="170" y="26"/>
                </a:cxn>
                <a:cxn ang="0">
                  <a:pos x="163" y="5"/>
                </a:cxn>
                <a:cxn ang="0">
                  <a:pos x="150" y="2"/>
                </a:cxn>
                <a:cxn ang="0">
                  <a:pos x="139" y="0"/>
                </a:cxn>
                <a:cxn ang="0">
                  <a:pos x="135" y="6"/>
                </a:cxn>
                <a:cxn ang="0">
                  <a:pos x="128" y="10"/>
                </a:cxn>
                <a:cxn ang="0">
                  <a:pos x="119" y="16"/>
                </a:cxn>
                <a:cxn ang="0">
                  <a:pos x="114" y="24"/>
                </a:cxn>
                <a:cxn ang="0">
                  <a:pos x="105" y="31"/>
                </a:cxn>
                <a:cxn ang="0">
                  <a:pos x="100" y="39"/>
                </a:cxn>
                <a:cxn ang="0">
                  <a:pos x="90" y="44"/>
                </a:cxn>
                <a:cxn ang="0">
                  <a:pos x="76" y="40"/>
                </a:cxn>
                <a:cxn ang="0">
                  <a:pos x="69" y="46"/>
                </a:cxn>
                <a:cxn ang="0">
                  <a:pos x="58" y="58"/>
                </a:cxn>
                <a:cxn ang="0">
                  <a:pos x="47" y="58"/>
                </a:cxn>
                <a:cxn ang="0">
                  <a:pos x="45" y="53"/>
                </a:cxn>
                <a:cxn ang="0">
                  <a:pos x="47" y="51"/>
                </a:cxn>
                <a:cxn ang="0">
                  <a:pos x="44" y="38"/>
                </a:cxn>
                <a:cxn ang="0">
                  <a:pos x="38" y="34"/>
                </a:cxn>
                <a:cxn ang="0">
                  <a:pos x="38" y="76"/>
                </a:cxn>
                <a:cxn ang="0">
                  <a:pos x="31" y="83"/>
                </a:cxn>
                <a:cxn ang="0">
                  <a:pos x="17" y="83"/>
                </a:cxn>
                <a:cxn ang="0">
                  <a:pos x="11" y="75"/>
                </a:cxn>
                <a:cxn ang="0">
                  <a:pos x="4" y="79"/>
                </a:cxn>
                <a:cxn ang="0">
                  <a:pos x="0" y="80"/>
                </a:cxn>
                <a:cxn ang="0">
                  <a:pos x="8" y="98"/>
                </a:cxn>
                <a:cxn ang="0">
                  <a:pos x="19" y="120"/>
                </a:cxn>
                <a:cxn ang="0">
                  <a:pos x="19" y="131"/>
                </a:cxn>
                <a:cxn ang="0">
                  <a:pos x="19" y="140"/>
                </a:cxn>
                <a:cxn ang="0">
                  <a:pos x="23" y="149"/>
                </a:cxn>
                <a:cxn ang="0">
                  <a:pos x="27" y="152"/>
                </a:cxn>
                <a:cxn ang="0">
                  <a:pos x="33" y="157"/>
                </a:cxn>
                <a:cxn ang="0">
                  <a:pos x="41" y="157"/>
                </a:cxn>
                <a:cxn ang="0">
                  <a:pos x="54" y="153"/>
                </a:cxn>
                <a:cxn ang="0">
                  <a:pos x="64" y="149"/>
                </a:cxn>
                <a:cxn ang="0">
                  <a:pos x="82" y="149"/>
                </a:cxn>
                <a:cxn ang="0">
                  <a:pos x="93" y="147"/>
                </a:cxn>
                <a:cxn ang="0">
                  <a:pos x="100" y="146"/>
                </a:cxn>
                <a:cxn ang="0">
                  <a:pos x="109" y="143"/>
                </a:cxn>
                <a:cxn ang="0">
                  <a:pos x="132" y="128"/>
                </a:cxn>
                <a:cxn ang="0">
                  <a:pos x="159" y="95"/>
                </a:cxn>
                <a:cxn ang="0">
                  <a:pos x="175" y="77"/>
                </a:cxn>
                <a:cxn ang="0">
                  <a:pos x="181" y="59"/>
                </a:cxn>
                <a:cxn ang="0">
                  <a:pos x="172" y="59"/>
                </a:cxn>
                <a:cxn ang="0">
                  <a:pos x="137" y="97"/>
                </a:cxn>
                <a:cxn ang="0">
                  <a:pos x="130" y="99"/>
                </a:cxn>
                <a:cxn ang="0">
                  <a:pos x="127" y="105"/>
                </a:cxn>
                <a:cxn ang="0">
                  <a:pos x="123" y="104"/>
                </a:cxn>
                <a:cxn ang="0">
                  <a:pos x="116" y="95"/>
                </a:cxn>
                <a:cxn ang="0">
                  <a:pos x="123" y="85"/>
                </a:cxn>
                <a:cxn ang="0">
                  <a:pos x="134" y="80"/>
                </a:cxn>
                <a:cxn ang="0">
                  <a:pos x="141" y="89"/>
                </a:cxn>
                <a:cxn ang="0">
                  <a:pos x="137" y="97"/>
                </a:cxn>
              </a:cxnLst>
              <a:rect l="0" t="0" r="r" b="b"/>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2" name="Freeform 10"/>
            <p:cNvSpPr/>
            <p:nvPr/>
          </p:nvSpPr>
          <p:spPr bwMode="auto">
            <a:xfrm>
              <a:off x="4422774" y="4193558"/>
              <a:ext cx="228144" cy="253634"/>
            </a:xfrm>
            <a:custGeom>
              <a:avLst/>
              <a:gdLst/>
              <a:ahLst/>
              <a:cxnLst>
                <a:cxn ang="0">
                  <a:pos x="8" y="129"/>
                </a:cxn>
                <a:cxn ang="0">
                  <a:pos x="13" y="131"/>
                </a:cxn>
                <a:cxn ang="0">
                  <a:pos x="24" y="132"/>
                </a:cxn>
                <a:cxn ang="0">
                  <a:pos x="34" y="134"/>
                </a:cxn>
                <a:cxn ang="0">
                  <a:pos x="73" y="134"/>
                </a:cxn>
                <a:cxn ang="0">
                  <a:pos x="77" y="138"/>
                </a:cxn>
                <a:cxn ang="0">
                  <a:pos x="102" y="138"/>
                </a:cxn>
                <a:cxn ang="0">
                  <a:pos x="119" y="137"/>
                </a:cxn>
                <a:cxn ang="0">
                  <a:pos x="122" y="136"/>
                </a:cxn>
                <a:cxn ang="0">
                  <a:pos x="109" y="119"/>
                </a:cxn>
                <a:cxn ang="0">
                  <a:pos x="110" y="81"/>
                </a:cxn>
                <a:cxn ang="0">
                  <a:pos x="127" y="82"/>
                </a:cxn>
                <a:cxn ang="0">
                  <a:pos x="130" y="79"/>
                </a:cxn>
                <a:cxn ang="0">
                  <a:pos x="132" y="57"/>
                </a:cxn>
                <a:cxn ang="0">
                  <a:pos x="129" y="57"/>
                </a:cxn>
                <a:cxn ang="0">
                  <a:pos x="119" y="58"/>
                </a:cxn>
                <a:cxn ang="0">
                  <a:pos x="113" y="61"/>
                </a:cxn>
                <a:cxn ang="0">
                  <a:pos x="113" y="52"/>
                </a:cxn>
                <a:cxn ang="0">
                  <a:pos x="108" y="43"/>
                </a:cxn>
                <a:cxn ang="0">
                  <a:pos x="109" y="27"/>
                </a:cxn>
                <a:cxn ang="0">
                  <a:pos x="107" y="18"/>
                </a:cxn>
                <a:cxn ang="0">
                  <a:pos x="100" y="16"/>
                </a:cxn>
                <a:cxn ang="0">
                  <a:pos x="94" y="14"/>
                </a:cxn>
                <a:cxn ang="0">
                  <a:pos x="85" y="14"/>
                </a:cxn>
                <a:cxn ang="0">
                  <a:pos x="81" y="24"/>
                </a:cxn>
                <a:cxn ang="0">
                  <a:pos x="68" y="26"/>
                </a:cxn>
                <a:cxn ang="0">
                  <a:pos x="58" y="19"/>
                </a:cxn>
                <a:cxn ang="0">
                  <a:pos x="54" y="10"/>
                </a:cxn>
                <a:cxn ang="0">
                  <a:pos x="52" y="1"/>
                </a:cxn>
                <a:cxn ang="0">
                  <a:pos x="15" y="1"/>
                </a:cxn>
                <a:cxn ang="0">
                  <a:pos x="9" y="4"/>
                </a:cxn>
                <a:cxn ang="0">
                  <a:pos x="19" y="28"/>
                </a:cxn>
                <a:cxn ang="0">
                  <a:pos x="17" y="39"/>
                </a:cxn>
                <a:cxn ang="0">
                  <a:pos x="24" y="63"/>
                </a:cxn>
                <a:cxn ang="0">
                  <a:pos x="16" y="79"/>
                </a:cxn>
                <a:cxn ang="0">
                  <a:pos x="8" y="101"/>
                </a:cxn>
                <a:cxn ang="0">
                  <a:pos x="2" y="117"/>
                </a:cxn>
                <a:cxn ang="0">
                  <a:pos x="1" y="132"/>
                </a:cxn>
                <a:cxn ang="0">
                  <a:pos x="1" y="132"/>
                </a:cxn>
                <a:cxn ang="0">
                  <a:pos x="4" y="132"/>
                </a:cxn>
                <a:cxn ang="0">
                  <a:pos x="8" y="129"/>
                </a:cxn>
              </a:cxnLst>
              <a:rect l="0" t="0" r="r" b="b"/>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3" name="Freeform 11"/>
            <p:cNvSpPr/>
            <p:nvPr/>
          </p:nvSpPr>
          <p:spPr bwMode="auto">
            <a:xfrm>
              <a:off x="4612175" y="4241584"/>
              <a:ext cx="223839" cy="207109"/>
            </a:xfrm>
            <a:custGeom>
              <a:avLst/>
              <a:gdLst/>
              <a:ahLst/>
              <a:cxnLst>
                <a:cxn ang="0">
                  <a:pos x="100" y="5"/>
                </a:cxn>
                <a:cxn ang="0">
                  <a:pos x="92" y="0"/>
                </a:cxn>
                <a:cxn ang="0">
                  <a:pos x="78" y="3"/>
                </a:cxn>
                <a:cxn ang="0">
                  <a:pos x="75" y="10"/>
                </a:cxn>
                <a:cxn ang="0">
                  <a:pos x="74" y="16"/>
                </a:cxn>
                <a:cxn ang="0">
                  <a:pos x="73" y="29"/>
                </a:cxn>
                <a:cxn ang="0">
                  <a:pos x="71" y="39"/>
                </a:cxn>
                <a:cxn ang="0">
                  <a:pos x="78" y="48"/>
                </a:cxn>
                <a:cxn ang="0">
                  <a:pos x="86" y="46"/>
                </a:cxn>
                <a:cxn ang="0">
                  <a:pos x="87" y="54"/>
                </a:cxn>
                <a:cxn ang="0">
                  <a:pos x="85" y="59"/>
                </a:cxn>
                <a:cxn ang="0">
                  <a:pos x="77" y="59"/>
                </a:cxn>
                <a:cxn ang="0">
                  <a:pos x="73" y="49"/>
                </a:cxn>
                <a:cxn ang="0">
                  <a:pos x="64" y="47"/>
                </a:cxn>
                <a:cxn ang="0">
                  <a:pos x="58" y="41"/>
                </a:cxn>
                <a:cxn ang="0">
                  <a:pos x="54" y="43"/>
                </a:cxn>
                <a:cxn ang="0">
                  <a:pos x="49" y="44"/>
                </a:cxn>
                <a:cxn ang="0">
                  <a:pos x="40" y="41"/>
                </a:cxn>
                <a:cxn ang="0">
                  <a:pos x="36" y="36"/>
                </a:cxn>
                <a:cxn ang="0">
                  <a:pos x="29" y="36"/>
                </a:cxn>
                <a:cxn ang="0">
                  <a:pos x="26" y="34"/>
                </a:cxn>
                <a:cxn ang="0">
                  <a:pos x="23" y="31"/>
                </a:cxn>
                <a:cxn ang="0">
                  <a:pos x="21" y="53"/>
                </a:cxn>
                <a:cxn ang="0">
                  <a:pos x="18" y="56"/>
                </a:cxn>
                <a:cxn ang="0">
                  <a:pos x="1" y="55"/>
                </a:cxn>
                <a:cxn ang="0">
                  <a:pos x="0" y="93"/>
                </a:cxn>
                <a:cxn ang="0">
                  <a:pos x="13" y="110"/>
                </a:cxn>
                <a:cxn ang="0">
                  <a:pos x="34" y="109"/>
                </a:cxn>
                <a:cxn ang="0">
                  <a:pos x="35" y="112"/>
                </a:cxn>
                <a:cxn ang="0">
                  <a:pos x="40" y="111"/>
                </a:cxn>
                <a:cxn ang="0">
                  <a:pos x="55" y="114"/>
                </a:cxn>
                <a:cxn ang="0">
                  <a:pos x="66" y="101"/>
                </a:cxn>
                <a:cxn ang="0">
                  <a:pos x="77" y="93"/>
                </a:cxn>
                <a:cxn ang="0">
                  <a:pos x="83" y="87"/>
                </a:cxn>
                <a:cxn ang="0">
                  <a:pos x="93" y="87"/>
                </a:cxn>
                <a:cxn ang="0">
                  <a:pos x="93" y="87"/>
                </a:cxn>
                <a:cxn ang="0">
                  <a:pos x="91" y="79"/>
                </a:cxn>
                <a:cxn ang="0">
                  <a:pos x="122" y="67"/>
                </a:cxn>
                <a:cxn ang="0">
                  <a:pos x="120" y="62"/>
                </a:cxn>
                <a:cxn ang="0">
                  <a:pos x="122" y="51"/>
                </a:cxn>
                <a:cxn ang="0">
                  <a:pos x="127" y="48"/>
                </a:cxn>
                <a:cxn ang="0">
                  <a:pos x="126" y="30"/>
                </a:cxn>
                <a:cxn ang="0">
                  <a:pos x="130" y="28"/>
                </a:cxn>
                <a:cxn ang="0">
                  <a:pos x="125" y="16"/>
                </a:cxn>
                <a:cxn ang="0">
                  <a:pos x="110" y="9"/>
                </a:cxn>
                <a:cxn ang="0">
                  <a:pos x="100" y="5"/>
                </a:cxn>
              </a:cxnLst>
              <a:rect l="0" t="0" r="r" b="b"/>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4" name="Freeform 12"/>
            <p:cNvSpPr/>
            <p:nvPr/>
          </p:nvSpPr>
          <p:spPr bwMode="auto">
            <a:xfrm>
              <a:off x="4744183" y="4094506"/>
              <a:ext cx="38742" cy="36019"/>
            </a:xfrm>
            <a:custGeom>
              <a:avLst/>
              <a:gdLst/>
              <a:ahLst/>
              <a:cxnLst>
                <a:cxn ang="0">
                  <a:pos x="18" y="0"/>
                </a:cxn>
                <a:cxn ang="0">
                  <a:pos x="12" y="2"/>
                </a:cxn>
                <a:cxn ang="0">
                  <a:pos x="6" y="3"/>
                </a:cxn>
                <a:cxn ang="0">
                  <a:pos x="5" y="5"/>
                </a:cxn>
                <a:cxn ang="0">
                  <a:pos x="3" y="12"/>
                </a:cxn>
                <a:cxn ang="0">
                  <a:pos x="0" y="15"/>
                </a:cxn>
                <a:cxn ang="0">
                  <a:pos x="3" y="18"/>
                </a:cxn>
                <a:cxn ang="0">
                  <a:pos x="6" y="19"/>
                </a:cxn>
                <a:cxn ang="0">
                  <a:pos x="12" y="15"/>
                </a:cxn>
                <a:cxn ang="0">
                  <a:pos x="22" y="13"/>
                </a:cxn>
                <a:cxn ang="0">
                  <a:pos x="20" y="5"/>
                </a:cxn>
                <a:cxn ang="0">
                  <a:pos x="18" y="0"/>
                </a:cxn>
              </a:cxnLst>
              <a:rect l="0" t="0" r="r" b="b"/>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5" name="Freeform 13"/>
            <p:cNvSpPr/>
            <p:nvPr/>
          </p:nvSpPr>
          <p:spPr bwMode="auto">
            <a:xfrm>
              <a:off x="4979500" y="3822863"/>
              <a:ext cx="202316" cy="282148"/>
            </a:xfrm>
            <a:custGeom>
              <a:avLst/>
              <a:gdLst/>
              <a:ahLst/>
              <a:cxnLst>
                <a:cxn ang="0">
                  <a:pos x="27" y="30"/>
                </a:cxn>
                <a:cxn ang="0">
                  <a:pos x="35" y="37"/>
                </a:cxn>
                <a:cxn ang="0">
                  <a:pos x="58" y="45"/>
                </a:cxn>
                <a:cxn ang="0">
                  <a:pos x="73" y="48"/>
                </a:cxn>
                <a:cxn ang="0">
                  <a:pos x="77" y="51"/>
                </a:cxn>
                <a:cxn ang="0">
                  <a:pos x="47" y="81"/>
                </a:cxn>
                <a:cxn ang="0">
                  <a:pos x="35" y="83"/>
                </a:cxn>
                <a:cxn ang="0">
                  <a:pos x="20" y="91"/>
                </a:cxn>
                <a:cxn ang="0">
                  <a:pos x="11" y="92"/>
                </a:cxn>
                <a:cxn ang="0">
                  <a:pos x="5" y="100"/>
                </a:cxn>
                <a:cxn ang="0">
                  <a:pos x="0" y="108"/>
                </a:cxn>
                <a:cxn ang="0">
                  <a:pos x="1" y="148"/>
                </a:cxn>
                <a:cxn ang="0">
                  <a:pos x="6" y="157"/>
                </a:cxn>
                <a:cxn ang="0">
                  <a:pos x="31" y="131"/>
                </a:cxn>
                <a:cxn ang="0">
                  <a:pos x="51" y="116"/>
                </a:cxn>
                <a:cxn ang="0">
                  <a:pos x="79" y="88"/>
                </a:cxn>
                <a:cxn ang="0">
                  <a:pos x="92" y="67"/>
                </a:cxn>
                <a:cxn ang="0">
                  <a:pos x="102" y="50"/>
                </a:cxn>
                <a:cxn ang="0">
                  <a:pos x="113" y="28"/>
                </a:cxn>
                <a:cxn ang="0">
                  <a:pos x="117" y="8"/>
                </a:cxn>
                <a:cxn ang="0">
                  <a:pos x="109" y="4"/>
                </a:cxn>
                <a:cxn ang="0">
                  <a:pos x="84" y="11"/>
                </a:cxn>
                <a:cxn ang="0">
                  <a:pos x="66" y="15"/>
                </a:cxn>
                <a:cxn ang="0">
                  <a:pos x="51" y="18"/>
                </a:cxn>
                <a:cxn ang="0">
                  <a:pos x="33" y="16"/>
                </a:cxn>
                <a:cxn ang="0">
                  <a:pos x="27" y="10"/>
                </a:cxn>
                <a:cxn ang="0">
                  <a:pos x="20" y="20"/>
                </a:cxn>
                <a:cxn ang="0">
                  <a:pos x="27" y="30"/>
                </a:cxn>
              </a:cxnLst>
              <a:rect l="0" t="0" r="r" b="b"/>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6" name="Freeform 14"/>
            <p:cNvSpPr/>
            <p:nvPr/>
          </p:nvSpPr>
          <p:spPr bwMode="auto">
            <a:xfrm>
              <a:off x="3939226" y="3303590"/>
              <a:ext cx="235317" cy="195102"/>
            </a:xfrm>
            <a:custGeom>
              <a:avLst/>
              <a:gdLst/>
              <a:ahLst/>
              <a:cxnLst>
                <a:cxn ang="0">
                  <a:pos x="50" y="108"/>
                </a:cxn>
                <a:cxn ang="0">
                  <a:pos x="50" y="93"/>
                </a:cxn>
                <a:cxn ang="0">
                  <a:pos x="68" y="81"/>
                </a:cxn>
                <a:cxn ang="0">
                  <a:pos x="75" y="79"/>
                </a:cxn>
                <a:cxn ang="0">
                  <a:pos x="85" y="77"/>
                </a:cxn>
                <a:cxn ang="0">
                  <a:pos x="91" y="70"/>
                </a:cxn>
                <a:cxn ang="0">
                  <a:pos x="99" y="67"/>
                </a:cxn>
                <a:cxn ang="0">
                  <a:pos x="104" y="64"/>
                </a:cxn>
                <a:cxn ang="0">
                  <a:pos x="106" y="57"/>
                </a:cxn>
                <a:cxn ang="0">
                  <a:pos x="110" y="54"/>
                </a:cxn>
                <a:cxn ang="0">
                  <a:pos x="116" y="50"/>
                </a:cxn>
                <a:cxn ang="0">
                  <a:pos x="133" y="49"/>
                </a:cxn>
                <a:cxn ang="0">
                  <a:pos x="135" y="45"/>
                </a:cxn>
                <a:cxn ang="0">
                  <a:pos x="131" y="37"/>
                </a:cxn>
                <a:cxn ang="0">
                  <a:pos x="130" y="27"/>
                </a:cxn>
                <a:cxn ang="0">
                  <a:pos x="127" y="15"/>
                </a:cxn>
                <a:cxn ang="0">
                  <a:pos x="125" y="11"/>
                </a:cxn>
                <a:cxn ang="0">
                  <a:pos x="112" y="8"/>
                </a:cxn>
                <a:cxn ang="0">
                  <a:pos x="93" y="6"/>
                </a:cxn>
                <a:cxn ang="0">
                  <a:pos x="82" y="2"/>
                </a:cxn>
                <a:cxn ang="0">
                  <a:pos x="70" y="25"/>
                </a:cxn>
                <a:cxn ang="0">
                  <a:pos x="53" y="33"/>
                </a:cxn>
                <a:cxn ang="0">
                  <a:pos x="44" y="42"/>
                </a:cxn>
                <a:cxn ang="0">
                  <a:pos x="38" y="53"/>
                </a:cxn>
                <a:cxn ang="0">
                  <a:pos x="38" y="70"/>
                </a:cxn>
                <a:cxn ang="0">
                  <a:pos x="25" y="89"/>
                </a:cxn>
                <a:cxn ang="0">
                  <a:pos x="8" y="100"/>
                </a:cxn>
                <a:cxn ang="0">
                  <a:pos x="0" y="104"/>
                </a:cxn>
                <a:cxn ang="0">
                  <a:pos x="42" y="104"/>
                </a:cxn>
                <a:cxn ang="0">
                  <a:pos x="50" y="108"/>
                </a:cxn>
              </a:cxnLst>
              <a:rect l="0" t="0" r="r" b="b"/>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7" name="Freeform 15"/>
            <p:cNvSpPr/>
            <p:nvPr/>
          </p:nvSpPr>
          <p:spPr bwMode="auto">
            <a:xfrm>
              <a:off x="4338117" y="3269073"/>
              <a:ext cx="84657" cy="165086"/>
            </a:xfrm>
            <a:custGeom>
              <a:avLst/>
              <a:gdLst/>
              <a:ahLst/>
              <a:cxnLst>
                <a:cxn ang="0">
                  <a:pos x="13" y="23"/>
                </a:cxn>
                <a:cxn ang="0">
                  <a:pos x="10" y="35"/>
                </a:cxn>
                <a:cxn ang="0">
                  <a:pos x="3" y="42"/>
                </a:cxn>
                <a:cxn ang="0">
                  <a:pos x="7" y="54"/>
                </a:cxn>
                <a:cxn ang="0">
                  <a:pos x="12" y="62"/>
                </a:cxn>
                <a:cxn ang="0">
                  <a:pos x="21" y="68"/>
                </a:cxn>
                <a:cxn ang="0">
                  <a:pos x="26" y="88"/>
                </a:cxn>
                <a:cxn ang="0">
                  <a:pos x="27" y="91"/>
                </a:cxn>
                <a:cxn ang="0">
                  <a:pos x="32" y="87"/>
                </a:cxn>
                <a:cxn ang="0">
                  <a:pos x="34" y="78"/>
                </a:cxn>
                <a:cxn ang="0">
                  <a:pos x="35" y="73"/>
                </a:cxn>
                <a:cxn ang="0">
                  <a:pos x="43" y="65"/>
                </a:cxn>
                <a:cxn ang="0">
                  <a:pos x="48" y="61"/>
                </a:cxn>
                <a:cxn ang="0">
                  <a:pos x="49" y="55"/>
                </a:cxn>
                <a:cxn ang="0">
                  <a:pos x="44" y="51"/>
                </a:cxn>
                <a:cxn ang="0">
                  <a:pos x="40" y="47"/>
                </a:cxn>
                <a:cxn ang="0">
                  <a:pos x="31" y="43"/>
                </a:cxn>
                <a:cxn ang="0">
                  <a:pos x="40" y="35"/>
                </a:cxn>
                <a:cxn ang="0">
                  <a:pos x="40" y="20"/>
                </a:cxn>
                <a:cxn ang="0">
                  <a:pos x="42" y="10"/>
                </a:cxn>
                <a:cxn ang="0">
                  <a:pos x="40" y="6"/>
                </a:cxn>
                <a:cxn ang="0">
                  <a:pos x="35" y="4"/>
                </a:cxn>
                <a:cxn ang="0">
                  <a:pos x="20" y="4"/>
                </a:cxn>
                <a:cxn ang="0">
                  <a:pos x="13" y="5"/>
                </a:cxn>
                <a:cxn ang="0">
                  <a:pos x="13" y="23"/>
                </a:cxn>
              </a:cxnLst>
              <a:rect l="0" t="0" r="r" b="b"/>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8" name="Freeform 16"/>
            <p:cNvSpPr/>
            <p:nvPr/>
          </p:nvSpPr>
          <p:spPr bwMode="auto">
            <a:xfrm>
              <a:off x="4023882" y="3275075"/>
              <a:ext cx="406066" cy="406714"/>
            </a:xfrm>
            <a:custGeom>
              <a:avLst/>
              <a:gdLst/>
              <a:ahLst/>
              <a:cxnLst>
                <a:cxn ang="0">
                  <a:pos x="81" y="43"/>
                </a:cxn>
                <a:cxn ang="0">
                  <a:pos x="82" y="53"/>
                </a:cxn>
                <a:cxn ang="0">
                  <a:pos x="86" y="61"/>
                </a:cxn>
                <a:cxn ang="0">
                  <a:pos x="84" y="65"/>
                </a:cxn>
                <a:cxn ang="0">
                  <a:pos x="67" y="66"/>
                </a:cxn>
                <a:cxn ang="0">
                  <a:pos x="61" y="70"/>
                </a:cxn>
                <a:cxn ang="0">
                  <a:pos x="57" y="73"/>
                </a:cxn>
                <a:cxn ang="0">
                  <a:pos x="55" y="80"/>
                </a:cxn>
                <a:cxn ang="0">
                  <a:pos x="50" y="83"/>
                </a:cxn>
                <a:cxn ang="0">
                  <a:pos x="42" y="86"/>
                </a:cxn>
                <a:cxn ang="0">
                  <a:pos x="36" y="93"/>
                </a:cxn>
                <a:cxn ang="0">
                  <a:pos x="26" y="95"/>
                </a:cxn>
                <a:cxn ang="0">
                  <a:pos x="19" y="97"/>
                </a:cxn>
                <a:cxn ang="0">
                  <a:pos x="1" y="109"/>
                </a:cxn>
                <a:cxn ang="0">
                  <a:pos x="1" y="124"/>
                </a:cxn>
                <a:cxn ang="0">
                  <a:pos x="3" y="126"/>
                </a:cxn>
                <a:cxn ang="0">
                  <a:pos x="112" y="199"/>
                </a:cxn>
                <a:cxn ang="0">
                  <a:pos x="120" y="209"/>
                </a:cxn>
                <a:cxn ang="0">
                  <a:pos x="132" y="213"/>
                </a:cxn>
                <a:cxn ang="0">
                  <a:pos x="138" y="225"/>
                </a:cxn>
                <a:cxn ang="0">
                  <a:pos x="149" y="223"/>
                </a:cxn>
                <a:cxn ang="0">
                  <a:pos x="166" y="217"/>
                </a:cxn>
                <a:cxn ang="0">
                  <a:pos x="187" y="201"/>
                </a:cxn>
                <a:cxn ang="0">
                  <a:pos x="235" y="171"/>
                </a:cxn>
                <a:cxn ang="0">
                  <a:pos x="235" y="171"/>
                </a:cxn>
                <a:cxn ang="0">
                  <a:pos x="230" y="161"/>
                </a:cxn>
                <a:cxn ang="0">
                  <a:pos x="221" y="158"/>
                </a:cxn>
                <a:cxn ang="0">
                  <a:pos x="214" y="154"/>
                </a:cxn>
                <a:cxn ang="0">
                  <a:pos x="212" y="145"/>
                </a:cxn>
                <a:cxn ang="0">
                  <a:pos x="207" y="138"/>
                </a:cxn>
                <a:cxn ang="0">
                  <a:pos x="212" y="133"/>
                </a:cxn>
                <a:cxn ang="0">
                  <a:pos x="211" y="127"/>
                </a:cxn>
                <a:cxn ang="0">
                  <a:pos x="211" y="120"/>
                </a:cxn>
                <a:cxn ang="0">
                  <a:pos x="211" y="113"/>
                </a:cxn>
                <a:cxn ang="0">
                  <a:pos x="212" y="101"/>
                </a:cxn>
                <a:cxn ang="0">
                  <a:pos x="207" y="91"/>
                </a:cxn>
                <a:cxn ang="0">
                  <a:pos x="209" y="88"/>
                </a:cxn>
                <a:cxn ang="0">
                  <a:pos x="208" y="85"/>
                </a:cxn>
                <a:cxn ang="0">
                  <a:pos x="203" y="65"/>
                </a:cxn>
                <a:cxn ang="0">
                  <a:pos x="194" y="59"/>
                </a:cxn>
                <a:cxn ang="0">
                  <a:pos x="189" y="51"/>
                </a:cxn>
                <a:cxn ang="0">
                  <a:pos x="185" y="39"/>
                </a:cxn>
                <a:cxn ang="0">
                  <a:pos x="192" y="32"/>
                </a:cxn>
                <a:cxn ang="0">
                  <a:pos x="195" y="20"/>
                </a:cxn>
                <a:cxn ang="0">
                  <a:pos x="195" y="2"/>
                </a:cxn>
                <a:cxn ang="0">
                  <a:pos x="185" y="0"/>
                </a:cxn>
                <a:cxn ang="0">
                  <a:pos x="173" y="1"/>
                </a:cxn>
                <a:cxn ang="0">
                  <a:pos x="158" y="5"/>
                </a:cxn>
                <a:cxn ang="0">
                  <a:pos x="115" y="7"/>
                </a:cxn>
                <a:cxn ang="0">
                  <a:pos x="98" y="16"/>
                </a:cxn>
                <a:cxn ang="0">
                  <a:pos x="80" y="26"/>
                </a:cxn>
                <a:cxn ang="0">
                  <a:pos x="76" y="27"/>
                </a:cxn>
                <a:cxn ang="0">
                  <a:pos x="78" y="31"/>
                </a:cxn>
                <a:cxn ang="0">
                  <a:pos x="81" y="43"/>
                </a:cxn>
              </a:cxnLst>
              <a:rect l="0" t="0" r="r" b="b"/>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9" name="Freeform 17"/>
            <p:cNvSpPr/>
            <p:nvPr/>
          </p:nvSpPr>
          <p:spPr bwMode="auto">
            <a:xfrm>
              <a:off x="4379728" y="3368124"/>
              <a:ext cx="297017" cy="298658"/>
            </a:xfrm>
            <a:custGeom>
              <a:avLst/>
              <a:gdLst/>
              <a:ahLst/>
              <a:cxnLst>
                <a:cxn ang="0">
                  <a:pos x="19" y="10"/>
                </a:cxn>
                <a:cxn ang="0">
                  <a:pos x="11" y="18"/>
                </a:cxn>
                <a:cxn ang="0">
                  <a:pos x="10" y="23"/>
                </a:cxn>
                <a:cxn ang="0">
                  <a:pos x="8" y="32"/>
                </a:cxn>
                <a:cxn ang="0">
                  <a:pos x="1" y="39"/>
                </a:cxn>
                <a:cxn ang="0">
                  <a:pos x="6" y="49"/>
                </a:cxn>
                <a:cxn ang="0">
                  <a:pos x="5" y="61"/>
                </a:cxn>
                <a:cxn ang="0">
                  <a:pos x="5" y="68"/>
                </a:cxn>
                <a:cxn ang="0">
                  <a:pos x="5" y="75"/>
                </a:cxn>
                <a:cxn ang="0">
                  <a:pos x="6" y="81"/>
                </a:cxn>
                <a:cxn ang="0">
                  <a:pos x="1" y="86"/>
                </a:cxn>
                <a:cxn ang="0">
                  <a:pos x="6" y="93"/>
                </a:cxn>
                <a:cxn ang="0">
                  <a:pos x="8" y="102"/>
                </a:cxn>
                <a:cxn ang="0">
                  <a:pos x="15" y="106"/>
                </a:cxn>
                <a:cxn ang="0">
                  <a:pos x="24" y="109"/>
                </a:cxn>
                <a:cxn ang="0">
                  <a:pos x="29" y="119"/>
                </a:cxn>
                <a:cxn ang="0">
                  <a:pos x="46" y="122"/>
                </a:cxn>
                <a:cxn ang="0">
                  <a:pos x="53" y="129"/>
                </a:cxn>
                <a:cxn ang="0">
                  <a:pos x="72" y="119"/>
                </a:cxn>
                <a:cxn ang="0">
                  <a:pos x="158" y="165"/>
                </a:cxn>
                <a:cxn ang="0">
                  <a:pos x="158" y="159"/>
                </a:cxn>
                <a:cxn ang="0">
                  <a:pos x="169" y="159"/>
                </a:cxn>
                <a:cxn ang="0">
                  <a:pos x="169" y="48"/>
                </a:cxn>
                <a:cxn ang="0">
                  <a:pos x="169" y="32"/>
                </a:cxn>
                <a:cxn ang="0">
                  <a:pos x="170" y="18"/>
                </a:cxn>
                <a:cxn ang="0">
                  <a:pos x="171" y="15"/>
                </a:cxn>
                <a:cxn ang="0">
                  <a:pos x="171" y="15"/>
                </a:cxn>
                <a:cxn ang="0">
                  <a:pos x="156" y="11"/>
                </a:cxn>
                <a:cxn ang="0">
                  <a:pos x="138" y="2"/>
                </a:cxn>
                <a:cxn ang="0">
                  <a:pos x="113" y="15"/>
                </a:cxn>
                <a:cxn ang="0">
                  <a:pos x="115" y="29"/>
                </a:cxn>
                <a:cxn ang="0">
                  <a:pos x="97" y="29"/>
                </a:cxn>
                <a:cxn ang="0">
                  <a:pos x="77" y="22"/>
                </a:cxn>
                <a:cxn ang="0">
                  <a:pos x="65" y="14"/>
                </a:cxn>
                <a:cxn ang="0">
                  <a:pos x="58" y="7"/>
                </a:cxn>
                <a:cxn ang="0">
                  <a:pos x="38" y="3"/>
                </a:cxn>
                <a:cxn ang="0">
                  <a:pos x="25" y="0"/>
                </a:cxn>
                <a:cxn ang="0">
                  <a:pos x="24" y="6"/>
                </a:cxn>
                <a:cxn ang="0">
                  <a:pos x="19" y="10"/>
                </a:cxn>
              </a:cxnLst>
              <a:rect l="0" t="0" r="r" b="b"/>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0" name="Freeform 18"/>
            <p:cNvSpPr/>
            <p:nvPr/>
          </p:nvSpPr>
          <p:spPr bwMode="auto">
            <a:xfrm>
              <a:off x="3870353" y="3783843"/>
              <a:ext cx="55960" cy="21011"/>
            </a:xfrm>
            <a:custGeom>
              <a:avLst/>
              <a:gdLst/>
              <a:ahLst/>
              <a:cxnLst>
                <a:cxn ang="0">
                  <a:pos x="16" y="7"/>
                </a:cxn>
                <a:cxn ang="0">
                  <a:pos x="25" y="10"/>
                </a:cxn>
                <a:cxn ang="0">
                  <a:pos x="32" y="8"/>
                </a:cxn>
                <a:cxn ang="0">
                  <a:pos x="26" y="7"/>
                </a:cxn>
                <a:cxn ang="0">
                  <a:pos x="15" y="2"/>
                </a:cxn>
                <a:cxn ang="0">
                  <a:pos x="1" y="5"/>
                </a:cxn>
                <a:cxn ang="0">
                  <a:pos x="0" y="11"/>
                </a:cxn>
                <a:cxn ang="0">
                  <a:pos x="3" y="11"/>
                </a:cxn>
                <a:cxn ang="0">
                  <a:pos x="16" y="7"/>
                </a:cxn>
              </a:cxnLst>
              <a:rect l="0" t="0" r="r" b="b"/>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1" name="Freeform 19"/>
            <p:cNvSpPr/>
            <p:nvPr/>
          </p:nvSpPr>
          <p:spPr bwMode="auto">
            <a:xfrm>
              <a:off x="3858873" y="3728314"/>
              <a:ext cx="113355" cy="96051"/>
            </a:xfrm>
            <a:custGeom>
              <a:avLst/>
              <a:gdLst/>
              <a:ahLst/>
              <a:cxnLst>
                <a:cxn ang="0">
                  <a:pos x="15" y="51"/>
                </a:cxn>
                <a:cxn ang="0">
                  <a:pos x="21" y="48"/>
                </a:cxn>
                <a:cxn ang="0">
                  <a:pos x="37" y="47"/>
                </a:cxn>
                <a:cxn ang="0">
                  <a:pos x="40" y="48"/>
                </a:cxn>
                <a:cxn ang="0">
                  <a:pos x="40" y="47"/>
                </a:cxn>
                <a:cxn ang="0">
                  <a:pos x="48" y="50"/>
                </a:cxn>
                <a:cxn ang="0">
                  <a:pos x="65" y="51"/>
                </a:cxn>
                <a:cxn ang="0">
                  <a:pos x="66" y="50"/>
                </a:cxn>
                <a:cxn ang="0">
                  <a:pos x="66" y="43"/>
                </a:cxn>
                <a:cxn ang="0">
                  <a:pos x="60" y="36"/>
                </a:cxn>
                <a:cxn ang="0">
                  <a:pos x="58" y="29"/>
                </a:cxn>
                <a:cxn ang="0">
                  <a:pos x="56" y="26"/>
                </a:cxn>
                <a:cxn ang="0">
                  <a:pos x="50" y="18"/>
                </a:cxn>
                <a:cxn ang="0">
                  <a:pos x="42" y="8"/>
                </a:cxn>
                <a:cxn ang="0">
                  <a:pos x="38" y="8"/>
                </a:cxn>
                <a:cxn ang="0">
                  <a:pos x="32" y="2"/>
                </a:cxn>
                <a:cxn ang="0">
                  <a:pos x="23" y="3"/>
                </a:cxn>
                <a:cxn ang="0">
                  <a:pos x="13" y="3"/>
                </a:cxn>
                <a:cxn ang="0">
                  <a:pos x="6" y="8"/>
                </a:cxn>
                <a:cxn ang="0">
                  <a:pos x="6" y="8"/>
                </a:cxn>
                <a:cxn ang="0">
                  <a:pos x="3" y="18"/>
                </a:cxn>
                <a:cxn ang="0">
                  <a:pos x="7" y="34"/>
                </a:cxn>
                <a:cxn ang="0">
                  <a:pos x="8" y="36"/>
                </a:cxn>
                <a:cxn ang="0">
                  <a:pos x="22" y="33"/>
                </a:cxn>
                <a:cxn ang="0">
                  <a:pos x="33" y="38"/>
                </a:cxn>
                <a:cxn ang="0">
                  <a:pos x="39" y="39"/>
                </a:cxn>
                <a:cxn ang="0">
                  <a:pos x="32" y="41"/>
                </a:cxn>
                <a:cxn ang="0">
                  <a:pos x="23" y="38"/>
                </a:cxn>
                <a:cxn ang="0">
                  <a:pos x="10" y="42"/>
                </a:cxn>
                <a:cxn ang="0">
                  <a:pos x="7" y="42"/>
                </a:cxn>
                <a:cxn ang="0">
                  <a:pos x="8" y="48"/>
                </a:cxn>
                <a:cxn ang="0">
                  <a:pos x="9" y="49"/>
                </a:cxn>
                <a:cxn ang="0">
                  <a:pos x="15" y="51"/>
                </a:cxn>
              </a:cxnLst>
              <a:rect l="0" t="0" r="r" b="b"/>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2" name="Freeform 20"/>
            <p:cNvSpPr/>
            <p:nvPr/>
          </p:nvSpPr>
          <p:spPr bwMode="auto">
            <a:xfrm>
              <a:off x="3873222" y="3813859"/>
              <a:ext cx="54525" cy="31517"/>
            </a:xfrm>
            <a:custGeom>
              <a:avLst/>
              <a:gdLst/>
              <a:ahLst/>
              <a:cxnLst>
                <a:cxn ang="0">
                  <a:pos x="16" y="17"/>
                </a:cxn>
                <a:cxn ang="0">
                  <a:pos x="26" y="12"/>
                </a:cxn>
                <a:cxn ang="0">
                  <a:pos x="30" y="10"/>
                </a:cxn>
                <a:cxn ang="0">
                  <a:pos x="29" y="5"/>
                </a:cxn>
                <a:cxn ang="0">
                  <a:pos x="31" y="1"/>
                </a:cxn>
                <a:cxn ang="0">
                  <a:pos x="28" y="0"/>
                </a:cxn>
                <a:cxn ang="0">
                  <a:pos x="12" y="1"/>
                </a:cxn>
                <a:cxn ang="0">
                  <a:pos x="6" y="4"/>
                </a:cxn>
                <a:cxn ang="0">
                  <a:pos x="0" y="2"/>
                </a:cxn>
                <a:cxn ang="0">
                  <a:pos x="9" y="9"/>
                </a:cxn>
                <a:cxn ang="0">
                  <a:pos x="14" y="18"/>
                </a:cxn>
                <a:cxn ang="0">
                  <a:pos x="15" y="18"/>
                </a:cxn>
                <a:cxn ang="0">
                  <a:pos x="16" y="17"/>
                </a:cxn>
              </a:cxnLst>
              <a:rect l="0" t="0" r="r" b="b"/>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3" name="Freeform 21"/>
            <p:cNvSpPr/>
            <p:nvPr/>
          </p:nvSpPr>
          <p:spPr bwMode="auto">
            <a:xfrm>
              <a:off x="4477298" y="3843874"/>
              <a:ext cx="238187" cy="175593"/>
            </a:xfrm>
            <a:custGeom>
              <a:avLst/>
              <a:gdLst/>
              <a:ahLst/>
              <a:cxnLst>
                <a:cxn ang="0">
                  <a:pos x="128" y="55"/>
                </a:cxn>
                <a:cxn ang="0">
                  <a:pos x="124" y="47"/>
                </a:cxn>
                <a:cxn ang="0">
                  <a:pos x="117" y="41"/>
                </a:cxn>
                <a:cxn ang="0">
                  <a:pos x="112" y="34"/>
                </a:cxn>
                <a:cxn ang="0">
                  <a:pos x="103" y="30"/>
                </a:cxn>
                <a:cxn ang="0">
                  <a:pos x="101" y="27"/>
                </a:cxn>
                <a:cxn ang="0">
                  <a:pos x="97" y="26"/>
                </a:cxn>
                <a:cxn ang="0">
                  <a:pos x="98" y="22"/>
                </a:cxn>
                <a:cxn ang="0">
                  <a:pos x="97" y="12"/>
                </a:cxn>
                <a:cxn ang="0">
                  <a:pos x="89" y="1"/>
                </a:cxn>
                <a:cxn ang="0">
                  <a:pos x="87" y="1"/>
                </a:cxn>
                <a:cxn ang="0">
                  <a:pos x="78" y="5"/>
                </a:cxn>
                <a:cxn ang="0">
                  <a:pos x="76" y="10"/>
                </a:cxn>
                <a:cxn ang="0">
                  <a:pos x="65" y="21"/>
                </a:cxn>
                <a:cxn ang="0">
                  <a:pos x="49" y="25"/>
                </a:cxn>
                <a:cxn ang="0">
                  <a:pos x="48" y="31"/>
                </a:cxn>
                <a:cxn ang="0">
                  <a:pos x="38" y="36"/>
                </a:cxn>
                <a:cxn ang="0">
                  <a:pos x="26" y="40"/>
                </a:cxn>
                <a:cxn ang="0">
                  <a:pos x="18" y="40"/>
                </a:cxn>
                <a:cxn ang="0">
                  <a:pos x="12" y="42"/>
                </a:cxn>
                <a:cxn ang="0">
                  <a:pos x="11" y="41"/>
                </a:cxn>
                <a:cxn ang="0">
                  <a:pos x="5" y="48"/>
                </a:cxn>
                <a:cxn ang="0">
                  <a:pos x="0" y="59"/>
                </a:cxn>
                <a:cxn ang="0">
                  <a:pos x="1" y="69"/>
                </a:cxn>
                <a:cxn ang="0">
                  <a:pos x="5" y="78"/>
                </a:cxn>
                <a:cxn ang="0">
                  <a:pos x="6" y="84"/>
                </a:cxn>
                <a:cxn ang="0">
                  <a:pos x="9" y="88"/>
                </a:cxn>
                <a:cxn ang="0">
                  <a:pos x="16" y="95"/>
                </a:cxn>
                <a:cxn ang="0">
                  <a:pos x="18" y="97"/>
                </a:cxn>
                <a:cxn ang="0">
                  <a:pos x="19" y="96"/>
                </a:cxn>
                <a:cxn ang="0">
                  <a:pos x="21" y="88"/>
                </a:cxn>
                <a:cxn ang="0">
                  <a:pos x="27" y="86"/>
                </a:cxn>
                <a:cxn ang="0">
                  <a:pos x="32" y="85"/>
                </a:cxn>
                <a:cxn ang="0">
                  <a:pos x="42" y="86"/>
                </a:cxn>
                <a:cxn ang="0">
                  <a:pos x="42" y="79"/>
                </a:cxn>
                <a:cxn ang="0">
                  <a:pos x="53" y="70"/>
                </a:cxn>
                <a:cxn ang="0">
                  <a:pos x="63" y="76"/>
                </a:cxn>
                <a:cxn ang="0">
                  <a:pos x="84" y="80"/>
                </a:cxn>
                <a:cxn ang="0">
                  <a:pos x="88" y="72"/>
                </a:cxn>
                <a:cxn ang="0">
                  <a:pos x="97" y="72"/>
                </a:cxn>
                <a:cxn ang="0">
                  <a:pos x="108" y="69"/>
                </a:cxn>
                <a:cxn ang="0">
                  <a:pos x="117" y="68"/>
                </a:cxn>
                <a:cxn ang="0">
                  <a:pos x="130" y="69"/>
                </a:cxn>
                <a:cxn ang="0">
                  <a:pos x="138" y="68"/>
                </a:cxn>
                <a:cxn ang="0">
                  <a:pos x="136" y="61"/>
                </a:cxn>
                <a:cxn ang="0">
                  <a:pos x="128" y="55"/>
                </a:cxn>
              </a:cxnLst>
              <a:rect l="0" t="0" r="r" b="b"/>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4" name="Freeform 22"/>
            <p:cNvSpPr/>
            <p:nvPr/>
          </p:nvSpPr>
          <p:spPr bwMode="auto">
            <a:xfrm>
              <a:off x="4249156" y="3785343"/>
              <a:ext cx="231013" cy="201106"/>
            </a:xfrm>
            <a:custGeom>
              <a:avLst/>
              <a:gdLst/>
              <a:ahLst/>
              <a:cxnLst>
                <a:cxn ang="0">
                  <a:pos x="83" y="81"/>
                </a:cxn>
                <a:cxn ang="0">
                  <a:pos x="89" y="80"/>
                </a:cxn>
                <a:cxn ang="0">
                  <a:pos x="97" y="86"/>
                </a:cxn>
                <a:cxn ang="0">
                  <a:pos x="102" y="81"/>
                </a:cxn>
                <a:cxn ang="0">
                  <a:pos x="110" y="63"/>
                </a:cxn>
                <a:cxn ang="0">
                  <a:pos x="116" y="57"/>
                </a:cxn>
                <a:cxn ang="0">
                  <a:pos x="117" y="51"/>
                </a:cxn>
                <a:cxn ang="0">
                  <a:pos x="120" y="43"/>
                </a:cxn>
                <a:cxn ang="0">
                  <a:pos x="126" y="31"/>
                </a:cxn>
                <a:cxn ang="0">
                  <a:pos x="133" y="27"/>
                </a:cxn>
                <a:cxn ang="0">
                  <a:pos x="132" y="20"/>
                </a:cxn>
                <a:cxn ang="0">
                  <a:pos x="128" y="16"/>
                </a:cxn>
                <a:cxn ang="0">
                  <a:pos x="128" y="9"/>
                </a:cxn>
                <a:cxn ang="0">
                  <a:pos x="124" y="5"/>
                </a:cxn>
                <a:cxn ang="0">
                  <a:pos x="120" y="3"/>
                </a:cxn>
                <a:cxn ang="0">
                  <a:pos x="112" y="10"/>
                </a:cxn>
                <a:cxn ang="0">
                  <a:pos x="103" y="8"/>
                </a:cxn>
                <a:cxn ang="0">
                  <a:pos x="88" y="7"/>
                </a:cxn>
                <a:cxn ang="0">
                  <a:pos x="80" y="13"/>
                </a:cxn>
                <a:cxn ang="0">
                  <a:pos x="69" y="13"/>
                </a:cxn>
                <a:cxn ang="0">
                  <a:pos x="60" y="8"/>
                </a:cxn>
                <a:cxn ang="0">
                  <a:pos x="51" y="11"/>
                </a:cxn>
                <a:cxn ang="0">
                  <a:pos x="45" y="5"/>
                </a:cxn>
                <a:cxn ang="0">
                  <a:pos x="36" y="2"/>
                </a:cxn>
                <a:cxn ang="0">
                  <a:pos x="29" y="4"/>
                </a:cxn>
                <a:cxn ang="0">
                  <a:pos x="19" y="4"/>
                </a:cxn>
                <a:cxn ang="0">
                  <a:pos x="16" y="13"/>
                </a:cxn>
                <a:cxn ang="0">
                  <a:pos x="11" y="21"/>
                </a:cxn>
                <a:cxn ang="0">
                  <a:pos x="10" y="23"/>
                </a:cxn>
                <a:cxn ang="0">
                  <a:pos x="11" y="31"/>
                </a:cxn>
                <a:cxn ang="0">
                  <a:pos x="10" y="47"/>
                </a:cxn>
                <a:cxn ang="0">
                  <a:pos x="6" y="54"/>
                </a:cxn>
                <a:cxn ang="0">
                  <a:pos x="1" y="62"/>
                </a:cxn>
                <a:cxn ang="0">
                  <a:pos x="1" y="75"/>
                </a:cxn>
                <a:cxn ang="0">
                  <a:pos x="5" y="84"/>
                </a:cxn>
                <a:cxn ang="0">
                  <a:pos x="5" y="84"/>
                </a:cxn>
                <a:cxn ang="0">
                  <a:pos x="22" y="88"/>
                </a:cxn>
                <a:cxn ang="0">
                  <a:pos x="32" y="100"/>
                </a:cxn>
                <a:cxn ang="0">
                  <a:pos x="38" y="110"/>
                </a:cxn>
                <a:cxn ang="0">
                  <a:pos x="50" y="107"/>
                </a:cxn>
                <a:cxn ang="0">
                  <a:pos x="65" y="105"/>
                </a:cxn>
                <a:cxn ang="0">
                  <a:pos x="66" y="105"/>
                </a:cxn>
                <a:cxn ang="0">
                  <a:pos x="70" y="93"/>
                </a:cxn>
                <a:cxn ang="0">
                  <a:pos x="83" y="81"/>
                </a:cxn>
              </a:cxnLst>
              <a:rect l="0" t="0" r="r" b="b"/>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5" name="Freeform 23"/>
            <p:cNvSpPr/>
            <p:nvPr/>
          </p:nvSpPr>
          <p:spPr bwMode="auto">
            <a:xfrm>
              <a:off x="4210415" y="3816860"/>
              <a:ext cx="58830" cy="126066"/>
            </a:xfrm>
            <a:custGeom>
              <a:avLst/>
              <a:gdLst/>
              <a:ahLst/>
              <a:cxnLst>
                <a:cxn ang="0">
                  <a:pos x="23" y="45"/>
                </a:cxn>
                <a:cxn ang="0">
                  <a:pos x="28" y="37"/>
                </a:cxn>
                <a:cxn ang="0">
                  <a:pos x="32" y="30"/>
                </a:cxn>
                <a:cxn ang="0">
                  <a:pos x="33" y="14"/>
                </a:cxn>
                <a:cxn ang="0">
                  <a:pos x="32" y="6"/>
                </a:cxn>
                <a:cxn ang="0">
                  <a:pos x="28" y="6"/>
                </a:cxn>
                <a:cxn ang="0">
                  <a:pos x="25" y="1"/>
                </a:cxn>
                <a:cxn ang="0">
                  <a:pos x="21" y="6"/>
                </a:cxn>
                <a:cxn ang="0">
                  <a:pos x="18" y="11"/>
                </a:cxn>
                <a:cxn ang="0">
                  <a:pos x="8" y="13"/>
                </a:cxn>
                <a:cxn ang="0">
                  <a:pos x="2" y="17"/>
                </a:cxn>
                <a:cxn ang="0">
                  <a:pos x="0" y="17"/>
                </a:cxn>
                <a:cxn ang="0">
                  <a:pos x="6" y="28"/>
                </a:cxn>
                <a:cxn ang="0">
                  <a:pos x="9" y="36"/>
                </a:cxn>
                <a:cxn ang="0">
                  <a:pos x="10" y="49"/>
                </a:cxn>
                <a:cxn ang="0">
                  <a:pos x="11" y="70"/>
                </a:cxn>
                <a:cxn ang="0">
                  <a:pos x="19" y="69"/>
                </a:cxn>
                <a:cxn ang="0">
                  <a:pos x="27" y="67"/>
                </a:cxn>
                <a:cxn ang="0">
                  <a:pos x="23" y="58"/>
                </a:cxn>
                <a:cxn ang="0">
                  <a:pos x="23" y="45"/>
                </a:cxn>
              </a:cxnLst>
              <a:rect l="0" t="0" r="r" b="b"/>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6" name="Freeform 24"/>
            <p:cNvSpPr/>
            <p:nvPr/>
          </p:nvSpPr>
          <p:spPr bwMode="auto">
            <a:xfrm>
              <a:off x="4193196" y="3843874"/>
              <a:ext cx="37306" cy="106557"/>
            </a:xfrm>
            <a:custGeom>
              <a:avLst/>
              <a:gdLst/>
              <a:ahLst/>
              <a:cxnLst>
                <a:cxn ang="0">
                  <a:pos x="19" y="21"/>
                </a:cxn>
                <a:cxn ang="0">
                  <a:pos x="16" y="13"/>
                </a:cxn>
                <a:cxn ang="0">
                  <a:pos x="10" y="2"/>
                </a:cxn>
                <a:cxn ang="0">
                  <a:pos x="2" y="1"/>
                </a:cxn>
                <a:cxn ang="0">
                  <a:pos x="0" y="1"/>
                </a:cxn>
                <a:cxn ang="0">
                  <a:pos x="3" y="8"/>
                </a:cxn>
                <a:cxn ang="0">
                  <a:pos x="5" y="15"/>
                </a:cxn>
                <a:cxn ang="0">
                  <a:pos x="6" y="31"/>
                </a:cxn>
                <a:cxn ang="0">
                  <a:pos x="9" y="46"/>
                </a:cxn>
                <a:cxn ang="0">
                  <a:pos x="13" y="59"/>
                </a:cxn>
                <a:cxn ang="0">
                  <a:pos x="15" y="58"/>
                </a:cxn>
                <a:cxn ang="0">
                  <a:pos x="21" y="55"/>
                </a:cxn>
                <a:cxn ang="0">
                  <a:pos x="20" y="34"/>
                </a:cxn>
                <a:cxn ang="0">
                  <a:pos x="19" y="21"/>
                </a:cxn>
              </a:cxnLst>
              <a:rect l="0" t="0" r="r" b="b"/>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7" name="Freeform 25"/>
            <p:cNvSpPr/>
            <p:nvPr/>
          </p:nvSpPr>
          <p:spPr bwMode="auto">
            <a:xfrm>
              <a:off x="4362510" y="3801852"/>
              <a:ext cx="144922" cy="235624"/>
            </a:xfrm>
            <a:custGeom>
              <a:avLst/>
              <a:gdLst/>
              <a:ahLst/>
              <a:cxnLst>
                <a:cxn ang="0">
                  <a:pos x="35" y="124"/>
                </a:cxn>
                <a:cxn ang="0">
                  <a:pos x="65" y="125"/>
                </a:cxn>
                <a:cxn ang="0">
                  <a:pos x="81" y="130"/>
                </a:cxn>
                <a:cxn ang="0">
                  <a:pos x="84" y="120"/>
                </a:cxn>
                <a:cxn ang="0">
                  <a:pos x="82" y="118"/>
                </a:cxn>
                <a:cxn ang="0">
                  <a:pos x="75" y="111"/>
                </a:cxn>
                <a:cxn ang="0">
                  <a:pos x="72" y="107"/>
                </a:cxn>
                <a:cxn ang="0">
                  <a:pos x="71" y="101"/>
                </a:cxn>
                <a:cxn ang="0">
                  <a:pos x="67" y="92"/>
                </a:cxn>
                <a:cxn ang="0">
                  <a:pos x="66" y="82"/>
                </a:cxn>
                <a:cxn ang="0">
                  <a:pos x="71" y="71"/>
                </a:cxn>
                <a:cxn ang="0">
                  <a:pos x="77" y="64"/>
                </a:cxn>
                <a:cxn ang="0">
                  <a:pos x="74" y="56"/>
                </a:cxn>
                <a:cxn ang="0">
                  <a:pos x="64" y="46"/>
                </a:cxn>
                <a:cxn ang="0">
                  <a:pos x="62" y="38"/>
                </a:cxn>
                <a:cxn ang="0">
                  <a:pos x="71" y="37"/>
                </a:cxn>
                <a:cxn ang="0">
                  <a:pos x="76" y="35"/>
                </a:cxn>
                <a:cxn ang="0">
                  <a:pos x="71" y="21"/>
                </a:cxn>
                <a:cxn ang="0">
                  <a:pos x="70" y="11"/>
                </a:cxn>
                <a:cxn ang="0">
                  <a:pos x="63" y="1"/>
                </a:cxn>
                <a:cxn ang="0">
                  <a:pos x="62" y="0"/>
                </a:cxn>
                <a:cxn ang="0">
                  <a:pos x="62" y="7"/>
                </a:cxn>
                <a:cxn ang="0">
                  <a:pos x="66" y="11"/>
                </a:cxn>
                <a:cxn ang="0">
                  <a:pos x="67" y="18"/>
                </a:cxn>
                <a:cxn ang="0">
                  <a:pos x="60" y="22"/>
                </a:cxn>
                <a:cxn ang="0">
                  <a:pos x="54" y="34"/>
                </a:cxn>
                <a:cxn ang="0">
                  <a:pos x="51" y="42"/>
                </a:cxn>
                <a:cxn ang="0">
                  <a:pos x="50" y="48"/>
                </a:cxn>
                <a:cxn ang="0">
                  <a:pos x="44" y="54"/>
                </a:cxn>
                <a:cxn ang="0">
                  <a:pos x="36" y="72"/>
                </a:cxn>
                <a:cxn ang="0">
                  <a:pos x="31" y="77"/>
                </a:cxn>
                <a:cxn ang="0">
                  <a:pos x="23" y="71"/>
                </a:cxn>
                <a:cxn ang="0">
                  <a:pos x="17" y="72"/>
                </a:cxn>
                <a:cxn ang="0">
                  <a:pos x="4" y="84"/>
                </a:cxn>
                <a:cxn ang="0">
                  <a:pos x="0" y="96"/>
                </a:cxn>
                <a:cxn ang="0">
                  <a:pos x="5" y="103"/>
                </a:cxn>
                <a:cxn ang="0">
                  <a:pos x="14" y="104"/>
                </a:cxn>
                <a:cxn ang="0">
                  <a:pos x="17" y="115"/>
                </a:cxn>
                <a:cxn ang="0">
                  <a:pos x="15" y="125"/>
                </a:cxn>
                <a:cxn ang="0">
                  <a:pos x="31" y="125"/>
                </a:cxn>
                <a:cxn ang="0">
                  <a:pos x="35" y="124"/>
                </a:cxn>
              </a:cxnLst>
              <a:rect l="0" t="0" r="r" b="b"/>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8" name="Freeform 26"/>
            <p:cNvSpPr/>
            <p:nvPr/>
          </p:nvSpPr>
          <p:spPr bwMode="auto">
            <a:xfrm>
              <a:off x="4028187" y="3852879"/>
              <a:ext cx="119094" cy="127568"/>
            </a:xfrm>
            <a:custGeom>
              <a:avLst/>
              <a:gdLst/>
              <a:ahLst/>
              <a:cxnLst>
                <a:cxn ang="0">
                  <a:pos x="66" y="60"/>
                </a:cxn>
                <a:cxn ang="0">
                  <a:pos x="61" y="47"/>
                </a:cxn>
                <a:cxn ang="0">
                  <a:pos x="65" y="36"/>
                </a:cxn>
                <a:cxn ang="0">
                  <a:pos x="69" y="29"/>
                </a:cxn>
                <a:cxn ang="0">
                  <a:pos x="65" y="11"/>
                </a:cxn>
                <a:cxn ang="0">
                  <a:pos x="63" y="10"/>
                </a:cxn>
                <a:cxn ang="0">
                  <a:pos x="50" y="12"/>
                </a:cxn>
                <a:cxn ang="0">
                  <a:pos x="40" y="7"/>
                </a:cxn>
                <a:cxn ang="0">
                  <a:pos x="31" y="4"/>
                </a:cxn>
                <a:cxn ang="0">
                  <a:pos x="27" y="3"/>
                </a:cxn>
                <a:cxn ang="0">
                  <a:pos x="22" y="4"/>
                </a:cxn>
                <a:cxn ang="0">
                  <a:pos x="15" y="7"/>
                </a:cxn>
                <a:cxn ang="0">
                  <a:pos x="10" y="5"/>
                </a:cxn>
                <a:cxn ang="0">
                  <a:pos x="6" y="6"/>
                </a:cxn>
                <a:cxn ang="0">
                  <a:pos x="6" y="15"/>
                </a:cxn>
                <a:cxn ang="0">
                  <a:pos x="8" y="20"/>
                </a:cxn>
                <a:cxn ang="0">
                  <a:pos x="10" y="27"/>
                </a:cxn>
                <a:cxn ang="0">
                  <a:pos x="5" y="28"/>
                </a:cxn>
                <a:cxn ang="0">
                  <a:pos x="6" y="35"/>
                </a:cxn>
                <a:cxn ang="0">
                  <a:pos x="2" y="41"/>
                </a:cxn>
                <a:cxn ang="0">
                  <a:pos x="1" y="49"/>
                </a:cxn>
                <a:cxn ang="0">
                  <a:pos x="5" y="52"/>
                </a:cxn>
                <a:cxn ang="0">
                  <a:pos x="14" y="61"/>
                </a:cxn>
                <a:cxn ang="0">
                  <a:pos x="10" y="71"/>
                </a:cxn>
                <a:cxn ang="0">
                  <a:pos x="44" y="64"/>
                </a:cxn>
                <a:cxn ang="0">
                  <a:pos x="65" y="65"/>
                </a:cxn>
                <a:cxn ang="0">
                  <a:pos x="66" y="60"/>
                </a:cxn>
              </a:cxnLst>
              <a:rect l="0" t="0" r="r" b="b"/>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9" name="Freeform 27"/>
            <p:cNvSpPr/>
            <p:nvPr/>
          </p:nvSpPr>
          <p:spPr bwMode="auto">
            <a:xfrm>
              <a:off x="4132932" y="3845375"/>
              <a:ext cx="83222" cy="132070"/>
            </a:xfrm>
            <a:custGeom>
              <a:avLst/>
              <a:gdLst/>
              <a:ahLst/>
              <a:cxnLst>
                <a:cxn ang="0">
                  <a:pos x="41" y="30"/>
                </a:cxn>
                <a:cxn ang="0">
                  <a:pos x="40" y="14"/>
                </a:cxn>
                <a:cxn ang="0">
                  <a:pos x="38" y="7"/>
                </a:cxn>
                <a:cxn ang="0">
                  <a:pos x="35" y="0"/>
                </a:cxn>
                <a:cxn ang="0">
                  <a:pos x="32" y="3"/>
                </a:cxn>
                <a:cxn ang="0">
                  <a:pos x="4" y="2"/>
                </a:cxn>
                <a:cxn ang="0">
                  <a:pos x="6" y="13"/>
                </a:cxn>
                <a:cxn ang="0">
                  <a:pos x="4" y="15"/>
                </a:cxn>
                <a:cxn ang="0">
                  <a:pos x="8" y="33"/>
                </a:cxn>
                <a:cxn ang="0">
                  <a:pos x="4" y="40"/>
                </a:cxn>
                <a:cxn ang="0">
                  <a:pos x="0" y="51"/>
                </a:cxn>
                <a:cxn ang="0">
                  <a:pos x="5" y="64"/>
                </a:cxn>
                <a:cxn ang="0">
                  <a:pos x="4" y="69"/>
                </a:cxn>
                <a:cxn ang="0">
                  <a:pos x="13" y="72"/>
                </a:cxn>
                <a:cxn ang="0">
                  <a:pos x="35" y="64"/>
                </a:cxn>
                <a:cxn ang="0">
                  <a:pos x="48" y="58"/>
                </a:cxn>
                <a:cxn ang="0">
                  <a:pos x="44" y="45"/>
                </a:cxn>
                <a:cxn ang="0">
                  <a:pos x="41" y="30"/>
                </a:cxn>
              </a:cxnLst>
              <a:rect l="0" t="0" r="r" b="b"/>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0" name="Freeform 28"/>
            <p:cNvSpPr/>
            <p:nvPr/>
          </p:nvSpPr>
          <p:spPr bwMode="auto">
            <a:xfrm>
              <a:off x="3899050" y="3813859"/>
              <a:ext cx="149226" cy="115561"/>
            </a:xfrm>
            <a:custGeom>
              <a:avLst/>
              <a:gdLst/>
              <a:ahLst/>
              <a:cxnLst>
                <a:cxn ang="0">
                  <a:pos x="29" y="34"/>
                </a:cxn>
                <a:cxn ang="0">
                  <a:pos x="34" y="33"/>
                </a:cxn>
                <a:cxn ang="0">
                  <a:pos x="42" y="31"/>
                </a:cxn>
                <a:cxn ang="0">
                  <a:pos x="51" y="42"/>
                </a:cxn>
                <a:cxn ang="0">
                  <a:pos x="53" y="49"/>
                </a:cxn>
                <a:cxn ang="0">
                  <a:pos x="53" y="50"/>
                </a:cxn>
                <a:cxn ang="0">
                  <a:pos x="61" y="48"/>
                </a:cxn>
                <a:cxn ang="0">
                  <a:pos x="65" y="58"/>
                </a:cxn>
                <a:cxn ang="0">
                  <a:pos x="70" y="62"/>
                </a:cxn>
                <a:cxn ang="0">
                  <a:pos x="74" y="58"/>
                </a:cxn>
                <a:cxn ang="0">
                  <a:pos x="77" y="60"/>
                </a:cxn>
                <a:cxn ang="0">
                  <a:pos x="80" y="57"/>
                </a:cxn>
                <a:cxn ang="0">
                  <a:pos x="79" y="50"/>
                </a:cxn>
                <a:cxn ang="0">
                  <a:pos x="84" y="49"/>
                </a:cxn>
                <a:cxn ang="0">
                  <a:pos x="82" y="42"/>
                </a:cxn>
                <a:cxn ang="0">
                  <a:pos x="80" y="37"/>
                </a:cxn>
                <a:cxn ang="0">
                  <a:pos x="80" y="28"/>
                </a:cxn>
                <a:cxn ang="0">
                  <a:pos x="78" y="26"/>
                </a:cxn>
                <a:cxn ang="0">
                  <a:pos x="76" y="20"/>
                </a:cxn>
                <a:cxn ang="0">
                  <a:pos x="76" y="16"/>
                </a:cxn>
                <a:cxn ang="0">
                  <a:pos x="72" y="11"/>
                </a:cxn>
                <a:cxn ang="0">
                  <a:pos x="67" y="2"/>
                </a:cxn>
                <a:cxn ang="0">
                  <a:pos x="59" y="8"/>
                </a:cxn>
                <a:cxn ang="0">
                  <a:pos x="52" y="7"/>
                </a:cxn>
                <a:cxn ang="0">
                  <a:pos x="45" y="8"/>
                </a:cxn>
                <a:cxn ang="0">
                  <a:pos x="42" y="5"/>
                </a:cxn>
                <a:cxn ang="0">
                  <a:pos x="42" y="3"/>
                </a:cxn>
                <a:cxn ang="0">
                  <a:pos x="41" y="4"/>
                </a:cxn>
                <a:cxn ang="0">
                  <a:pos x="24" y="3"/>
                </a:cxn>
                <a:cxn ang="0">
                  <a:pos x="16" y="0"/>
                </a:cxn>
                <a:cxn ang="0">
                  <a:pos x="14" y="5"/>
                </a:cxn>
                <a:cxn ang="0">
                  <a:pos x="15" y="10"/>
                </a:cxn>
                <a:cxn ang="0">
                  <a:pos x="11" y="12"/>
                </a:cxn>
                <a:cxn ang="0">
                  <a:pos x="1" y="17"/>
                </a:cxn>
                <a:cxn ang="0">
                  <a:pos x="0" y="18"/>
                </a:cxn>
                <a:cxn ang="0">
                  <a:pos x="8" y="28"/>
                </a:cxn>
                <a:cxn ang="0">
                  <a:pos x="21" y="42"/>
                </a:cxn>
                <a:cxn ang="0">
                  <a:pos x="29" y="34"/>
                </a:cxn>
              </a:cxnLst>
              <a:rect l="0" t="0" r="r" b="b"/>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1" name="Freeform 29"/>
            <p:cNvSpPr/>
            <p:nvPr/>
          </p:nvSpPr>
          <p:spPr bwMode="auto">
            <a:xfrm>
              <a:off x="3970793" y="3899404"/>
              <a:ext cx="80352" cy="81043"/>
            </a:xfrm>
            <a:custGeom>
              <a:avLst/>
              <a:gdLst/>
              <a:ahLst/>
              <a:cxnLst>
                <a:cxn ang="0">
                  <a:pos x="38" y="26"/>
                </a:cxn>
                <a:cxn ang="0">
                  <a:pos x="34" y="23"/>
                </a:cxn>
                <a:cxn ang="0">
                  <a:pos x="35" y="15"/>
                </a:cxn>
                <a:cxn ang="0">
                  <a:pos x="36" y="12"/>
                </a:cxn>
                <a:cxn ang="0">
                  <a:pos x="33" y="10"/>
                </a:cxn>
                <a:cxn ang="0">
                  <a:pos x="29" y="14"/>
                </a:cxn>
                <a:cxn ang="0">
                  <a:pos x="24" y="10"/>
                </a:cxn>
                <a:cxn ang="0">
                  <a:pos x="20" y="0"/>
                </a:cxn>
                <a:cxn ang="0">
                  <a:pos x="12" y="2"/>
                </a:cxn>
                <a:cxn ang="0">
                  <a:pos x="11" y="7"/>
                </a:cxn>
                <a:cxn ang="0">
                  <a:pos x="2" y="15"/>
                </a:cxn>
                <a:cxn ang="0">
                  <a:pos x="0" y="19"/>
                </a:cxn>
                <a:cxn ang="0">
                  <a:pos x="14" y="28"/>
                </a:cxn>
                <a:cxn ang="0">
                  <a:pos x="41" y="45"/>
                </a:cxn>
                <a:cxn ang="0">
                  <a:pos x="43" y="45"/>
                </a:cxn>
                <a:cxn ang="0">
                  <a:pos x="47" y="35"/>
                </a:cxn>
                <a:cxn ang="0">
                  <a:pos x="38" y="26"/>
                </a:cxn>
              </a:cxnLst>
              <a:rect l="0" t="0" r="r" b="b"/>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2" name="Freeform 30"/>
            <p:cNvSpPr/>
            <p:nvPr/>
          </p:nvSpPr>
          <p:spPr bwMode="auto">
            <a:xfrm>
              <a:off x="3936356" y="3869388"/>
              <a:ext cx="57394" cy="64534"/>
            </a:xfrm>
            <a:custGeom>
              <a:avLst/>
              <a:gdLst/>
              <a:ahLst/>
              <a:cxnLst>
                <a:cxn ang="0">
                  <a:pos x="31" y="24"/>
                </a:cxn>
                <a:cxn ang="0">
                  <a:pos x="32" y="18"/>
                </a:cxn>
                <a:cxn ang="0">
                  <a:pos x="30" y="11"/>
                </a:cxn>
                <a:cxn ang="0">
                  <a:pos x="21" y="0"/>
                </a:cxn>
                <a:cxn ang="0">
                  <a:pos x="13" y="2"/>
                </a:cxn>
                <a:cxn ang="0">
                  <a:pos x="8" y="3"/>
                </a:cxn>
                <a:cxn ang="0">
                  <a:pos x="0" y="11"/>
                </a:cxn>
                <a:cxn ang="0">
                  <a:pos x="2" y="15"/>
                </a:cxn>
                <a:cxn ang="0">
                  <a:pos x="11" y="30"/>
                </a:cxn>
                <a:cxn ang="0">
                  <a:pos x="20" y="36"/>
                </a:cxn>
                <a:cxn ang="0">
                  <a:pos x="22" y="32"/>
                </a:cxn>
                <a:cxn ang="0">
                  <a:pos x="31" y="24"/>
                </a:cxn>
              </a:cxnLst>
              <a:rect l="0" t="0" r="r" b="b"/>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3" name="Freeform 31"/>
            <p:cNvSpPr/>
            <p:nvPr/>
          </p:nvSpPr>
          <p:spPr bwMode="auto">
            <a:xfrm>
              <a:off x="3863177" y="3491190"/>
              <a:ext cx="162139" cy="139573"/>
            </a:xfrm>
            <a:custGeom>
              <a:avLst/>
              <a:gdLst/>
              <a:ahLst/>
              <a:cxnLst>
                <a:cxn ang="0">
                  <a:pos x="44" y="59"/>
                </a:cxn>
                <a:cxn ang="0">
                  <a:pos x="56" y="51"/>
                </a:cxn>
                <a:cxn ang="0">
                  <a:pos x="56" y="20"/>
                </a:cxn>
                <a:cxn ang="0">
                  <a:pos x="94" y="20"/>
                </a:cxn>
                <a:cxn ang="0">
                  <a:pos x="94" y="4"/>
                </a:cxn>
                <a:cxn ang="0">
                  <a:pos x="86" y="0"/>
                </a:cxn>
                <a:cxn ang="0">
                  <a:pos x="44" y="0"/>
                </a:cxn>
                <a:cxn ang="0">
                  <a:pos x="38" y="10"/>
                </a:cxn>
                <a:cxn ang="0">
                  <a:pos x="23" y="31"/>
                </a:cxn>
                <a:cxn ang="0">
                  <a:pos x="3" y="66"/>
                </a:cxn>
                <a:cxn ang="0">
                  <a:pos x="0" y="77"/>
                </a:cxn>
                <a:cxn ang="0">
                  <a:pos x="44" y="77"/>
                </a:cxn>
                <a:cxn ang="0">
                  <a:pos x="44" y="59"/>
                </a:cxn>
              </a:cxnLst>
              <a:rect l="0" t="0" r="r" b="b"/>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4" name="Freeform 32"/>
            <p:cNvSpPr/>
            <p:nvPr/>
          </p:nvSpPr>
          <p:spPr bwMode="auto">
            <a:xfrm>
              <a:off x="3861744" y="3498692"/>
              <a:ext cx="236753" cy="271643"/>
            </a:xfrm>
            <a:custGeom>
              <a:avLst/>
              <a:gdLst/>
              <a:ahLst/>
              <a:cxnLst>
                <a:cxn ang="0">
                  <a:pos x="11" y="130"/>
                </a:cxn>
                <a:cxn ang="0">
                  <a:pos x="21" y="130"/>
                </a:cxn>
                <a:cxn ang="0">
                  <a:pos x="30" y="129"/>
                </a:cxn>
                <a:cxn ang="0">
                  <a:pos x="36" y="135"/>
                </a:cxn>
                <a:cxn ang="0">
                  <a:pos x="40" y="135"/>
                </a:cxn>
                <a:cxn ang="0">
                  <a:pos x="48" y="145"/>
                </a:cxn>
                <a:cxn ang="0">
                  <a:pos x="53" y="150"/>
                </a:cxn>
                <a:cxn ang="0">
                  <a:pos x="59" y="147"/>
                </a:cxn>
                <a:cxn ang="0">
                  <a:pos x="66" y="144"/>
                </a:cxn>
                <a:cxn ang="0">
                  <a:pos x="72" y="143"/>
                </a:cxn>
                <a:cxn ang="0">
                  <a:pos x="80" y="144"/>
                </a:cxn>
                <a:cxn ang="0">
                  <a:pos x="87" y="141"/>
                </a:cxn>
                <a:cxn ang="0">
                  <a:pos x="131" y="141"/>
                </a:cxn>
                <a:cxn ang="0">
                  <a:pos x="132" y="131"/>
                </a:cxn>
                <a:cxn ang="0">
                  <a:pos x="129" y="128"/>
                </a:cxn>
                <a:cxn ang="0">
                  <a:pos x="118" y="28"/>
                </a:cxn>
                <a:cxn ang="0">
                  <a:pos x="137" y="28"/>
                </a:cxn>
                <a:cxn ang="0">
                  <a:pos x="97" y="2"/>
                </a:cxn>
                <a:cxn ang="0">
                  <a:pos x="95" y="0"/>
                </a:cxn>
                <a:cxn ang="0">
                  <a:pos x="95" y="16"/>
                </a:cxn>
                <a:cxn ang="0">
                  <a:pos x="57" y="16"/>
                </a:cxn>
                <a:cxn ang="0">
                  <a:pos x="57" y="47"/>
                </a:cxn>
                <a:cxn ang="0">
                  <a:pos x="45" y="55"/>
                </a:cxn>
                <a:cxn ang="0">
                  <a:pos x="45" y="73"/>
                </a:cxn>
                <a:cxn ang="0">
                  <a:pos x="1" y="73"/>
                </a:cxn>
                <a:cxn ang="0">
                  <a:pos x="7" y="85"/>
                </a:cxn>
                <a:cxn ang="0">
                  <a:pos x="9" y="104"/>
                </a:cxn>
                <a:cxn ang="0">
                  <a:pos x="6" y="126"/>
                </a:cxn>
                <a:cxn ang="0">
                  <a:pos x="4" y="135"/>
                </a:cxn>
                <a:cxn ang="0">
                  <a:pos x="4" y="135"/>
                </a:cxn>
                <a:cxn ang="0">
                  <a:pos x="11" y="130"/>
                </a:cxn>
              </a:cxnLst>
              <a:rect l="0" t="0" r="r" b="b"/>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5" name="Freeform 33"/>
            <p:cNvSpPr/>
            <p:nvPr/>
          </p:nvSpPr>
          <p:spPr bwMode="auto">
            <a:xfrm>
              <a:off x="3953575" y="3549719"/>
              <a:ext cx="325715" cy="319669"/>
            </a:xfrm>
            <a:custGeom>
              <a:avLst/>
              <a:gdLst/>
              <a:ahLst/>
              <a:cxnLst>
                <a:cxn ang="0">
                  <a:pos x="179" y="73"/>
                </a:cxn>
                <a:cxn ang="0">
                  <a:pos x="173" y="61"/>
                </a:cxn>
                <a:cxn ang="0">
                  <a:pos x="161" y="57"/>
                </a:cxn>
                <a:cxn ang="0">
                  <a:pos x="153" y="47"/>
                </a:cxn>
                <a:cxn ang="0">
                  <a:pos x="84" y="0"/>
                </a:cxn>
                <a:cxn ang="0">
                  <a:pos x="65" y="0"/>
                </a:cxn>
                <a:cxn ang="0">
                  <a:pos x="76" y="100"/>
                </a:cxn>
                <a:cxn ang="0">
                  <a:pos x="79" y="103"/>
                </a:cxn>
                <a:cxn ang="0">
                  <a:pos x="78" y="113"/>
                </a:cxn>
                <a:cxn ang="0">
                  <a:pos x="34" y="113"/>
                </a:cxn>
                <a:cxn ang="0">
                  <a:pos x="27" y="116"/>
                </a:cxn>
                <a:cxn ang="0">
                  <a:pos x="19" y="115"/>
                </a:cxn>
                <a:cxn ang="0">
                  <a:pos x="13" y="116"/>
                </a:cxn>
                <a:cxn ang="0">
                  <a:pos x="6" y="119"/>
                </a:cxn>
                <a:cxn ang="0">
                  <a:pos x="0" y="122"/>
                </a:cxn>
                <a:cxn ang="0">
                  <a:pos x="1" y="125"/>
                </a:cxn>
                <a:cxn ang="0">
                  <a:pos x="3" y="128"/>
                </a:cxn>
                <a:cxn ang="0">
                  <a:pos x="5" y="135"/>
                </a:cxn>
                <a:cxn ang="0">
                  <a:pos x="11" y="142"/>
                </a:cxn>
                <a:cxn ang="0">
                  <a:pos x="11" y="151"/>
                </a:cxn>
                <a:cxn ang="0">
                  <a:pos x="14" y="154"/>
                </a:cxn>
                <a:cxn ang="0">
                  <a:pos x="21" y="153"/>
                </a:cxn>
                <a:cxn ang="0">
                  <a:pos x="28" y="154"/>
                </a:cxn>
                <a:cxn ang="0">
                  <a:pos x="36" y="148"/>
                </a:cxn>
                <a:cxn ang="0">
                  <a:pos x="41" y="157"/>
                </a:cxn>
                <a:cxn ang="0">
                  <a:pos x="45" y="162"/>
                </a:cxn>
                <a:cxn ang="0">
                  <a:pos x="45" y="166"/>
                </a:cxn>
                <a:cxn ang="0">
                  <a:pos x="47" y="172"/>
                </a:cxn>
                <a:cxn ang="0">
                  <a:pos x="53" y="173"/>
                </a:cxn>
                <a:cxn ang="0">
                  <a:pos x="58" y="175"/>
                </a:cxn>
                <a:cxn ang="0">
                  <a:pos x="65" y="172"/>
                </a:cxn>
                <a:cxn ang="0">
                  <a:pos x="70" y="171"/>
                </a:cxn>
                <a:cxn ang="0">
                  <a:pos x="74" y="172"/>
                </a:cxn>
                <a:cxn ang="0">
                  <a:pos x="78" y="172"/>
                </a:cxn>
                <a:cxn ang="0">
                  <a:pos x="81" y="163"/>
                </a:cxn>
                <a:cxn ang="0">
                  <a:pos x="80" y="156"/>
                </a:cxn>
                <a:cxn ang="0">
                  <a:pos x="89" y="152"/>
                </a:cxn>
                <a:cxn ang="0">
                  <a:pos x="93" y="145"/>
                </a:cxn>
                <a:cxn ang="0">
                  <a:pos x="96" y="136"/>
                </a:cxn>
                <a:cxn ang="0">
                  <a:pos x="103" y="137"/>
                </a:cxn>
                <a:cxn ang="0">
                  <a:pos x="108" y="131"/>
                </a:cxn>
                <a:cxn ang="0">
                  <a:pos x="114" y="129"/>
                </a:cxn>
                <a:cxn ang="0">
                  <a:pos x="118" y="126"/>
                </a:cxn>
                <a:cxn ang="0">
                  <a:pos x="128" y="122"/>
                </a:cxn>
                <a:cxn ang="0">
                  <a:pos x="136" y="119"/>
                </a:cxn>
                <a:cxn ang="0">
                  <a:pos x="150" y="119"/>
                </a:cxn>
                <a:cxn ang="0">
                  <a:pos x="159" y="116"/>
                </a:cxn>
                <a:cxn ang="0">
                  <a:pos x="177" y="115"/>
                </a:cxn>
                <a:cxn ang="0">
                  <a:pos x="184" y="110"/>
                </a:cxn>
                <a:cxn ang="0">
                  <a:pos x="188" y="101"/>
                </a:cxn>
                <a:cxn ang="0">
                  <a:pos x="188" y="71"/>
                </a:cxn>
                <a:cxn ang="0">
                  <a:pos x="179" y="73"/>
                </a:cxn>
              </a:cxnLst>
              <a:rect l="0" t="0" r="r" b="b"/>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6" name="Freeform 34"/>
            <p:cNvSpPr/>
            <p:nvPr/>
          </p:nvSpPr>
          <p:spPr bwMode="auto">
            <a:xfrm>
              <a:off x="4088452" y="3761331"/>
              <a:ext cx="159270" cy="118562"/>
            </a:xfrm>
            <a:custGeom>
              <a:avLst/>
              <a:gdLst/>
              <a:ahLst/>
              <a:cxnLst>
                <a:cxn ang="0">
                  <a:pos x="92" y="37"/>
                </a:cxn>
                <a:cxn ang="0">
                  <a:pos x="87" y="35"/>
                </a:cxn>
                <a:cxn ang="0">
                  <a:pos x="86" y="29"/>
                </a:cxn>
                <a:cxn ang="0">
                  <a:pos x="81" y="30"/>
                </a:cxn>
                <a:cxn ang="0">
                  <a:pos x="76" y="26"/>
                </a:cxn>
                <a:cxn ang="0">
                  <a:pos x="74" y="21"/>
                </a:cxn>
                <a:cxn ang="0">
                  <a:pos x="69" y="15"/>
                </a:cxn>
                <a:cxn ang="0">
                  <a:pos x="65" y="9"/>
                </a:cxn>
                <a:cxn ang="0">
                  <a:pos x="65" y="3"/>
                </a:cxn>
                <a:cxn ang="0">
                  <a:pos x="58" y="2"/>
                </a:cxn>
                <a:cxn ang="0">
                  <a:pos x="50" y="5"/>
                </a:cxn>
                <a:cxn ang="0">
                  <a:pos x="40" y="9"/>
                </a:cxn>
                <a:cxn ang="0">
                  <a:pos x="36" y="12"/>
                </a:cxn>
                <a:cxn ang="0">
                  <a:pos x="30" y="14"/>
                </a:cxn>
                <a:cxn ang="0">
                  <a:pos x="25" y="20"/>
                </a:cxn>
                <a:cxn ang="0">
                  <a:pos x="18" y="19"/>
                </a:cxn>
                <a:cxn ang="0">
                  <a:pos x="15" y="28"/>
                </a:cxn>
                <a:cxn ang="0">
                  <a:pos x="11" y="35"/>
                </a:cxn>
                <a:cxn ang="0">
                  <a:pos x="2" y="39"/>
                </a:cxn>
                <a:cxn ang="0">
                  <a:pos x="3" y="46"/>
                </a:cxn>
                <a:cxn ang="0">
                  <a:pos x="0" y="55"/>
                </a:cxn>
                <a:cxn ang="0">
                  <a:pos x="5" y="58"/>
                </a:cxn>
                <a:cxn ang="0">
                  <a:pos x="15" y="63"/>
                </a:cxn>
                <a:cxn ang="0">
                  <a:pos x="28" y="61"/>
                </a:cxn>
                <a:cxn ang="0">
                  <a:pos x="32" y="60"/>
                </a:cxn>
                <a:cxn ang="0">
                  <a:pos x="30" y="49"/>
                </a:cxn>
                <a:cxn ang="0">
                  <a:pos x="58" y="50"/>
                </a:cxn>
                <a:cxn ang="0">
                  <a:pos x="63" y="47"/>
                </a:cxn>
                <a:cxn ang="0">
                  <a:pos x="73" y="48"/>
                </a:cxn>
                <a:cxn ang="0">
                  <a:pos x="79" y="44"/>
                </a:cxn>
                <a:cxn ang="0">
                  <a:pos x="89" y="42"/>
                </a:cxn>
                <a:cxn ang="0">
                  <a:pos x="92" y="37"/>
                </a:cxn>
                <a:cxn ang="0">
                  <a:pos x="92" y="37"/>
                </a:cxn>
              </a:cxnLst>
              <a:rect l="0" t="0" r="r" b="b"/>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7" name="Freeform 35"/>
            <p:cNvSpPr/>
            <p:nvPr/>
          </p:nvSpPr>
          <p:spPr bwMode="auto">
            <a:xfrm>
              <a:off x="4198935" y="3584238"/>
              <a:ext cx="304191" cy="247631"/>
            </a:xfrm>
            <a:custGeom>
              <a:avLst/>
              <a:gdLst/>
              <a:ahLst/>
              <a:cxnLst>
                <a:cxn ang="0">
                  <a:pos x="168" y="20"/>
                </a:cxn>
                <a:cxn ang="0">
                  <a:pos x="167" y="5"/>
                </a:cxn>
                <a:cxn ang="0">
                  <a:pos x="158" y="10"/>
                </a:cxn>
                <a:cxn ang="0">
                  <a:pos x="151" y="3"/>
                </a:cxn>
                <a:cxn ang="0">
                  <a:pos x="134" y="0"/>
                </a:cxn>
                <a:cxn ang="0">
                  <a:pos x="86" y="30"/>
                </a:cxn>
                <a:cxn ang="0">
                  <a:pos x="65" y="46"/>
                </a:cxn>
                <a:cxn ang="0">
                  <a:pos x="48" y="52"/>
                </a:cxn>
                <a:cxn ang="0">
                  <a:pos x="46" y="52"/>
                </a:cxn>
                <a:cxn ang="0">
                  <a:pos x="46" y="82"/>
                </a:cxn>
                <a:cxn ang="0">
                  <a:pos x="42" y="91"/>
                </a:cxn>
                <a:cxn ang="0">
                  <a:pos x="35" y="96"/>
                </a:cxn>
                <a:cxn ang="0">
                  <a:pos x="17" y="97"/>
                </a:cxn>
                <a:cxn ang="0">
                  <a:pos x="8" y="100"/>
                </a:cxn>
                <a:cxn ang="0">
                  <a:pos x="1" y="101"/>
                </a:cxn>
                <a:cxn ang="0">
                  <a:pos x="1" y="107"/>
                </a:cxn>
                <a:cxn ang="0">
                  <a:pos x="5" y="113"/>
                </a:cxn>
                <a:cxn ang="0">
                  <a:pos x="10" y="119"/>
                </a:cxn>
                <a:cxn ang="0">
                  <a:pos x="12" y="124"/>
                </a:cxn>
                <a:cxn ang="0">
                  <a:pos x="17" y="128"/>
                </a:cxn>
                <a:cxn ang="0">
                  <a:pos x="22" y="127"/>
                </a:cxn>
                <a:cxn ang="0">
                  <a:pos x="23" y="133"/>
                </a:cxn>
                <a:cxn ang="0">
                  <a:pos x="28" y="135"/>
                </a:cxn>
                <a:cxn ang="0">
                  <a:pos x="32" y="130"/>
                </a:cxn>
                <a:cxn ang="0">
                  <a:pos x="35" y="135"/>
                </a:cxn>
                <a:cxn ang="0">
                  <a:pos x="40" y="133"/>
                </a:cxn>
                <a:cxn ang="0">
                  <a:pos x="45" y="125"/>
                </a:cxn>
                <a:cxn ang="0">
                  <a:pos x="48" y="116"/>
                </a:cxn>
                <a:cxn ang="0">
                  <a:pos x="58" y="116"/>
                </a:cxn>
                <a:cxn ang="0">
                  <a:pos x="65" y="114"/>
                </a:cxn>
                <a:cxn ang="0">
                  <a:pos x="74" y="117"/>
                </a:cxn>
                <a:cxn ang="0">
                  <a:pos x="80" y="123"/>
                </a:cxn>
                <a:cxn ang="0">
                  <a:pos x="89" y="120"/>
                </a:cxn>
                <a:cxn ang="0">
                  <a:pos x="98" y="125"/>
                </a:cxn>
                <a:cxn ang="0">
                  <a:pos x="109" y="125"/>
                </a:cxn>
                <a:cxn ang="0">
                  <a:pos x="117" y="119"/>
                </a:cxn>
                <a:cxn ang="0">
                  <a:pos x="132" y="120"/>
                </a:cxn>
                <a:cxn ang="0">
                  <a:pos x="141" y="122"/>
                </a:cxn>
                <a:cxn ang="0">
                  <a:pos x="149" y="115"/>
                </a:cxn>
                <a:cxn ang="0">
                  <a:pos x="151" y="114"/>
                </a:cxn>
                <a:cxn ang="0">
                  <a:pos x="151" y="111"/>
                </a:cxn>
                <a:cxn ang="0">
                  <a:pos x="153" y="101"/>
                </a:cxn>
                <a:cxn ang="0">
                  <a:pos x="171" y="79"/>
                </a:cxn>
                <a:cxn ang="0">
                  <a:pos x="172" y="51"/>
                </a:cxn>
                <a:cxn ang="0">
                  <a:pos x="174" y="39"/>
                </a:cxn>
                <a:cxn ang="0">
                  <a:pos x="172" y="30"/>
                </a:cxn>
                <a:cxn ang="0">
                  <a:pos x="168" y="20"/>
                </a:cxn>
              </a:cxnLst>
              <a:rect l="0" t="0" r="r" b="b"/>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8" name="Freeform 36"/>
            <p:cNvSpPr/>
            <p:nvPr/>
          </p:nvSpPr>
          <p:spPr bwMode="auto">
            <a:xfrm>
              <a:off x="4460080" y="3584238"/>
              <a:ext cx="195142" cy="337678"/>
            </a:xfrm>
            <a:custGeom>
              <a:avLst/>
              <a:gdLst/>
              <a:ahLst/>
              <a:cxnLst>
                <a:cxn ang="0">
                  <a:pos x="112" y="46"/>
                </a:cxn>
                <a:cxn ang="0">
                  <a:pos x="26" y="0"/>
                </a:cxn>
                <a:cxn ang="0">
                  <a:pos x="16" y="5"/>
                </a:cxn>
                <a:cxn ang="0">
                  <a:pos x="17" y="20"/>
                </a:cxn>
                <a:cxn ang="0">
                  <a:pos x="21" y="30"/>
                </a:cxn>
                <a:cxn ang="0">
                  <a:pos x="23" y="39"/>
                </a:cxn>
                <a:cxn ang="0">
                  <a:pos x="21" y="51"/>
                </a:cxn>
                <a:cxn ang="0">
                  <a:pos x="20" y="79"/>
                </a:cxn>
                <a:cxn ang="0">
                  <a:pos x="2" y="101"/>
                </a:cxn>
                <a:cxn ang="0">
                  <a:pos x="0" y="111"/>
                </a:cxn>
                <a:cxn ang="0">
                  <a:pos x="0" y="114"/>
                </a:cxn>
                <a:cxn ang="0">
                  <a:pos x="2" y="117"/>
                </a:cxn>
                <a:cxn ang="0">
                  <a:pos x="7" y="122"/>
                </a:cxn>
                <a:cxn ang="0">
                  <a:pos x="14" y="132"/>
                </a:cxn>
                <a:cxn ang="0">
                  <a:pos x="15" y="142"/>
                </a:cxn>
                <a:cxn ang="0">
                  <a:pos x="20" y="156"/>
                </a:cxn>
                <a:cxn ang="0">
                  <a:pos x="15" y="158"/>
                </a:cxn>
                <a:cxn ang="0">
                  <a:pos x="6" y="159"/>
                </a:cxn>
                <a:cxn ang="0">
                  <a:pos x="8" y="167"/>
                </a:cxn>
                <a:cxn ang="0">
                  <a:pos x="18" y="177"/>
                </a:cxn>
                <a:cxn ang="0">
                  <a:pos x="22" y="186"/>
                </a:cxn>
                <a:cxn ang="0">
                  <a:pos x="28" y="184"/>
                </a:cxn>
                <a:cxn ang="0">
                  <a:pos x="36" y="184"/>
                </a:cxn>
                <a:cxn ang="0">
                  <a:pos x="48" y="180"/>
                </a:cxn>
                <a:cxn ang="0">
                  <a:pos x="58" y="175"/>
                </a:cxn>
                <a:cxn ang="0">
                  <a:pos x="59" y="169"/>
                </a:cxn>
                <a:cxn ang="0">
                  <a:pos x="75" y="165"/>
                </a:cxn>
                <a:cxn ang="0">
                  <a:pos x="86" y="154"/>
                </a:cxn>
                <a:cxn ang="0">
                  <a:pos x="88" y="149"/>
                </a:cxn>
                <a:cxn ang="0">
                  <a:pos x="97" y="145"/>
                </a:cxn>
                <a:cxn ang="0">
                  <a:pos x="99" y="145"/>
                </a:cxn>
                <a:cxn ang="0">
                  <a:pos x="99" y="145"/>
                </a:cxn>
                <a:cxn ang="0">
                  <a:pos x="100" y="140"/>
                </a:cxn>
                <a:cxn ang="0">
                  <a:pos x="95" y="133"/>
                </a:cxn>
                <a:cxn ang="0">
                  <a:pos x="93" y="125"/>
                </a:cxn>
                <a:cxn ang="0">
                  <a:pos x="91" y="118"/>
                </a:cxn>
                <a:cxn ang="0">
                  <a:pos x="92" y="110"/>
                </a:cxn>
                <a:cxn ang="0">
                  <a:pos x="97" y="102"/>
                </a:cxn>
                <a:cxn ang="0">
                  <a:pos x="101" y="95"/>
                </a:cxn>
                <a:cxn ang="0">
                  <a:pos x="111" y="89"/>
                </a:cxn>
                <a:cxn ang="0">
                  <a:pos x="112" y="77"/>
                </a:cxn>
                <a:cxn ang="0">
                  <a:pos x="112" y="46"/>
                </a:cxn>
              </a:cxnLst>
              <a:rect l="0" t="0" r="r" b="b"/>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9" name="Freeform 37"/>
            <p:cNvSpPr/>
            <p:nvPr/>
          </p:nvSpPr>
          <p:spPr bwMode="auto">
            <a:xfrm>
              <a:off x="4665266" y="3396639"/>
              <a:ext cx="213795" cy="222117"/>
            </a:xfrm>
            <a:custGeom>
              <a:avLst/>
              <a:gdLst/>
              <a:ahLst/>
              <a:cxnLst>
                <a:cxn ang="0">
                  <a:pos x="115" y="27"/>
                </a:cxn>
                <a:cxn ang="0">
                  <a:pos x="107" y="7"/>
                </a:cxn>
                <a:cxn ang="0">
                  <a:pos x="106" y="9"/>
                </a:cxn>
                <a:cxn ang="0">
                  <a:pos x="94" y="8"/>
                </a:cxn>
                <a:cxn ang="0">
                  <a:pos x="80" y="5"/>
                </a:cxn>
                <a:cxn ang="0">
                  <a:pos x="56" y="9"/>
                </a:cxn>
                <a:cxn ang="0">
                  <a:pos x="44" y="10"/>
                </a:cxn>
                <a:cxn ang="0">
                  <a:pos x="23" y="4"/>
                </a:cxn>
                <a:cxn ang="0">
                  <a:pos x="6" y="0"/>
                </a:cxn>
                <a:cxn ang="0">
                  <a:pos x="5" y="3"/>
                </a:cxn>
                <a:cxn ang="0">
                  <a:pos x="4" y="17"/>
                </a:cxn>
                <a:cxn ang="0">
                  <a:pos x="4" y="33"/>
                </a:cxn>
                <a:cxn ang="0">
                  <a:pos x="4" y="120"/>
                </a:cxn>
                <a:cxn ang="0">
                  <a:pos x="72" y="120"/>
                </a:cxn>
                <a:cxn ang="0">
                  <a:pos x="76" y="118"/>
                </a:cxn>
                <a:cxn ang="0">
                  <a:pos x="82" y="120"/>
                </a:cxn>
                <a:cxn ang="0">
                  <a:pos x="96" y="120"/>
                </a:cxn>
                <a:cxn ang="0">
                  <a:pos x="102" y="123"/>
                </a:cxn>
                <a:cxn ang="0">
                  <a:pos x="109" y="118"/>
                </a:cxn>
                <a:cxn ang="0">
                  <a:pos x="116" y="110"/>
                </a:cxn>
                <a:cxn ang="0">
                  <a:pos x="122" y="106"/>
                </a:cxn>
                <a:cxn ang="0">
                  <a:pos x="123" y="105"/>
                </a:cxn>
                <a:cxn ang="0">
                  <a:pos x="123" y="101"/>
                </a:cxn>
                <a:cxn ang="0">
                  <a:pos x="118" y="88"/>
                </a:cxn>
                <a:cxn ang="0">
                  <a:pos x="106" y="65"/>
                </a:cxn>
                <a:cxn ang="0">
                  <a:pos x="100" y="54"/>
                </a:cxn>
                <a:cxn ang="0">
                  <a:pos x="93" y="41"/>
                </a:cxn>
                <a:cxn ang="0">
                  <a:pos x="87" y="20"/>
                </a:cxn>
                <a:cxn ang="0">
                  <a:pos x="95" y="35"/>
                </a:cxn>
                <a:cxn ang="0">
                  <a:pos x="106" y="50"/>
                </a:cxn>
                <a:cxn ang="0">
                  <a:pos x="113" y="34"/>
                </a:cxn>
                <a:cxn ang="0">
                  <a:pos x="113" y="34"/>
                </a:cxn>
                <a:cxn ang="0">
                  <a:pos x="114" y="31"/>
                </a:cxn>
                <a:cxn ang="0">
                  <a:pos x="115" y="27"/>
                </a:cxn>
              </a:cxnLst>
              <a:rect l="0" t="0" r="r" b="b"/>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0" name="Freeform 38"/>
            <p:cNvSpPr/>
            <p:nvPr/>
          </p:nvSpPr>
          <p:spPr bwMode="auto">
            <a:xfrm>
              <a:off x="4366815" y="4026971"/>
              <a:ext cx="110485" cy="127568"/>
            </a:xfrm>
            <a:custGeom>
              <a:avLst/>
              <a:gdLst/>
              <a:ahLst/>
              <a:cxnLst>
                <a:cxn ang="0">
                  <a:pos x="32" y="67"/>
                </a:cxn>
                <a:cxn ang="0">
                  <a:pos x="34" y="58"/>
                </a:cxn>
                <a:cxn ang="0">
                  <a:pos x="41" y="53"/>
                </a:cxn>
                <a:cxn ang="0">
                  <a:pos x="45" y="47"/>
                </a:cxn>
                <a:cxn ang="0">
                  <a:pos x="52" y="54"/>
                </a:cxn>
                <a:cxn ang="0">
                  <a:pos x="60" y="56"/>
                </a:cxn>
                <a:cxn ang="0">
                  <a:pos x="64" y="42"/>
                </a:cxn>
                <a:cxn ang="0">
                  <a:pos x="61" y="30"/>
                </a:cxn>
                <a:cxn ang="0">
                  <a:pos x="59" y="21"/>
                </a:cxn>
                <a:cxn ang="0">
                  <a:pos x="60" y="12"/>
                </a:cxn>
                <a:cxn ang="0">
                  <a:pos x="49" y="12"/>
                </a:cxn>
                <a:cxn ang="0">
                  <a:pos x="50" y="1"/>
                </a:cxn>
                <a:cxn ang="0">
                  <a:pos x="33" y="0"/>
                </a:cxn>
                <a:cxn ang="0">
                  <a:pos x="31" y="1"/>
                </a:cxn>
                <a:cxn ang="0">
                  <a:pos x="31" y="15"/>
                </a:cxn>
                <a:cxn ang="0">
                  <a:pos x="15" y="16"/>
                </a:cxn>
                <a:cxn ang="0">
                  <a:pos x="10" y="16"/>
                </a:cxn>
                <a:cxn ang="0">
                  <a:pos x="8" y="19"/>
                </a:cxn>
                <a:cxn ang="0">
                  <a:pos x="13" y="25"/>
                </a:cxn>
                <a:cxn ang="0">
                  <a:pos x="7" y="29"/>
                </a:cxn>
                <a:cxn ang="0">
                  <a:pos x="2" y="36"/>
                </a:cxn>
                <a:cxn ang="0">
                  <a:pos x="8" y="46"/>
                </a:cxn>
                <a:cxn ang="0">
                  <a:pos x="16" y="57"/>
                </a:cxn>
                <a:cxn ang="0">
                  <a:pos x="27" y="71"/>
                </a:cxn>
                <a:cxn ang="0">
                  <a:pos x="32" y="67"/>
                </a:cxn>
              </a:cxnLst>
              <a:rect l="0" t="0" r="r" b="b"/>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1" name="Freeform 39"/>
            <p:cNvSpPr/>
            <p:nvPr/>
          </p:nvSpPr>
          <p:spPr bwMode="auto">
            <a:xfrm>
              <a:off x="4378294" y="4028471"/>
              <a:ext cx="43046" cy="27015"/>
            </a:xfrm>
            <a:custGeom>
              <a:avLst/>
              <a:gdLst/>
              <a:ahLst/>
              <a:cxnLst>
                <a:cxn ang="0">
                  <a:pos x="24" y="14"/>
                </a:cxn>
                <a:cxn ang="0">
                  <a:pos x="24" y="0"/>
                </a:cxn>
                <a:cxn ang="0">
                  <a:pos x="22" y="0"/>
                </a:cxn>
                <a:cxn ang="0">
                  <a:pos x="6" y="0"/>
                </a:cxn>
                <a:cxn ang="0">
                  <a:pos x="6" y="1"/>
                </a:cxn>
                <a:cxn ang="0">
                  <a:pos x="3" y="8"/>
                </a:cxn>
                <a:cxn ang="0">
                  <a:pos x="3" y="13"/>
                </a:cxn>
                <a:cxn ang="0">
                  <a:pos x="3" y="15"/>
                </a:cxn>
                <a:cxn ang="0">
                  <a:pos x="8" y="15"/>
                </a:cxn>
                <a:cxn ang="0">
                  <a:pos x="24" y="14"/>
                </a:cxn>
              </a:cxnLst>
              <a:rect l="0" t="0" r="r" b="b"/>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2" name="Freeform 40"/>
            <p:cNvSpPr/>
            <p:nvPr/>
          </p:nvSpPr>
          <p:spPr bwMode="auto">
            <a:xfrm>
              <a:off x="4412731" y="3996954"/>
              <a:ext cx="139182" cy="178595"/>
            </a:xfrm>
            <a:custGeom>
              <a:avLst/>
              <a:gdLst/>
              <a:ahLst/>
              <a:cxnLst>
                <a:cxn ang="0">
                  <a:pos x="21" y="94"/>
                </a:cxn>
                <a:cxn ang="0">
                  <a:pos x="29" y="95"/>
                </a:cxn>
                <a:cxn ang="0">
                  <a:pos x="38" y="95"/>
                </a:cxn>
                <a:cxn ang="0">
                  <a:pos x="43" y="95"/>
                </a:cxn>
                <a:cxn ang="0">
                  <a:pos x="50" y="88"/>
                </a:cxn>
                <a:cxn ang="0">
                  <a:pos x="54" y="80"/>
                </a:cxn>
                <a:cxn ang="0">
                  <a:pos x="55" y="61"/>
                </a:cxn>
                <a:cxn ang="0">
                  <a:pos x="64" y="49"/>
                </a:cxn>
                <a:cxn ang="0">
                  <a:pos x="73" y="25"/>
                </a:cxn>
                <a:cxn ang="0">
                  <a:pos x="77" y="13"/>
                </a:cxn>
                <a:cxn ang="0">
                  <a:pos x="79" y="1"/>
                </a:cxn>
                <a:cxn ang="0">
                  <a:pos x="79" y="1"/>
                </a:cxn>
                <a:cxn ang="0">
                  <a:pos x="69" y="0"/>
                </a:cxn>
                <a:cxn ang="0">
                  <a:pos x="64" y="1"/>
                </a:cxn>
                <a:cxn ang="0">
                  <a:pos x="58" y="3"/>
                </a:cxn>
                <a:cxn ang="0">
                  <a:pos x="56" y="11"/>
                </a:cxn>
                <a:cxn ang="0">
                  <a:pos x="52" y="22"/>
                </a:cxn>
                <a:cxn ang="0">
                  <a:pos x="36" y="17"/>
                </a:cxn>
                <a:cxn ang="0">
                  <a:pos x="23" y="17"/>
                </a:cxn>
                <a:cxn ang="0">
                  <a:pos x="22" y="28"/>
                </a:cxn>
                <a:cxn ang="0">
                  <a:pos x="33" y="28"/>
                </a:cxn>
                <a:cxn ang="0">
                  <a:pos x="32" y="37"/>
                </a:cxn>
                <a:cxn ang="0">
                  <a:pos x="34" y="46"/>
                </a:cxn>
                <a:cxn ang="0">
                  <a:pos x="37" y="58"/>
                </a:cxn>
                <a:cxn ang="0">
                  <a:pos x="33" y="72"/>
                </a:cxn>
                <a:cxn ang="0">
                  <a:pos x="25" y="70"/>
                </a:cxn>
                <a:cxn ang="0">
                  <a:pos x="18" y="63"/>
                </a:cxn>
                <a:cxn ang="0">
                  <a:pos x="14" y="69"/>
                </a:cxn>
                <a:cxn ang="0">
                  <a:pos x="7" y="74"/>
                </a:cxn>
                <a:cxn ang="0">
                  <a:pos x="5" y="83"/>
                </a:cxn>
                <a:cxn ang="0">
                  <a:pos x="0" y="87"/>
                </a:cxn>
                <a:cxn ang="0">
                  <a:pos x="1" y="88"/>
                </a:cxn>
                <a:cxn ang="0">
                  <a:pos x="11" y="99"/>
                </a:cxn>
                <a:cxn ang="0">
                  <a:pos x="21" y="94"/>
                </a:cxn>
              </a:cxnLst>
              <a:rect l="0" t="0" r="r" b="b"/>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3" name="Freeform 41"/>
            <p:cNvSpPr/>
            <p:nvPr/>
          </p:nvSpPr>
          <p:spPr bwMode="auto">
            <a:xfrm>
              <a:off x="4609306" y="3585738"/>
              <a:ext cx="324279" cy="417219"/>
            </a:xfrm>
            <a:custGeom>
              <a:avLst/>
              <a:gdLst/>
              <a:ahLst/>
              <a:cxnLst>
                <a:cxn ang="0">
                  <a:pos x="141" y="13"/>
                </a:cxn>
                <a:cxn ang="0">
                  <a:pos x="128" y="15"/>
                </a:cxn>
                <a:cxn ang="0">
                  <a:pos x="108" y="13"/>
                </a:cxn>
                <a:cxn ang="0">
                  <a:pos x="36" y="15"/>
                </a:cxn>
                <a:cxn ang="0">
                  <a:pos x="25" y="39"/>
                </a:cxn>
                <a:cxn ang="0">
                  <a:pos x="24" y="88"/>
                </a:cxn>
                <a:cxn ang="0">
                  <a:pos x="10" y="101"/>
                </a:cxn>
                <a:cxn ang="0">
                  <a:pos x="4" y="117"/>
                </a:cxn>
                <a:cxn ang="0">
                  <a:pos x="8" y="132"/>
                </a:cxn>
                <a:cxn ang="0">
                  <a:pos x="12" y="144"/>
                </a:cxn>
                <a:cxn ang="0">
                  <a:pos x="21" y="165"/>
                </a:cxn>
                <a:cxn ang="0">
                  <a:pos x="24" y="170"/>
                </a:cxn>
                <a:cxn ang="0">
                  <a:pos x="35" y="177"/>
                </a:cxn>
                <a:cxn ang="0">
                  <a:pos x="47" y="190"/>
                </a:cxn>
                <a:cxn ang="0">
                  <a:pos x="59" y="204"/>
                </a:cxn>
                <a:cxn ang="0">
                  <a:pos x="64" y="213"/>
                </a:cxn>
                <a:cxn ang="0">
                  <a:pos x="76" y="219"/>
                </a:cxn>
                <a:cxn ang="0">
                  <a:pos x="88" y="218"/>
                </a:cxn>
                <a:cxn ang="0">
                  <a:pos x="109" y="227"/>
                </a:cxn>
                <a:cxn ang="0">
                  <a:pos x="124" y="226"/>
                </a:cxn>
                <a:cxn ang="0">
                  <a:pos x="135" y="222"/>
                </a:cxn>
                <a:cxn ang="0">
                  <a:pos x="146" y="214"/>
                </a:cxn>
                <a:cxn ang="0">
                  <a:pos x="155" y="217"/>
                </a:cxn>
                <a:cxn ang="0">
                  <a:pos x="145" y="198"/>
                </a:cxn>
                <a:cxn ang="0">
                  <a:pos x="125" y="180"/>
                </a:cxn>
                <a:cxn ang="0">
                  <a:pos x="136" y="172"/>
                </a:cxn>
                <a:cxn ang="0">
                  <a:pos x="141" y="149"/>
                </a:cxn>
                <a:cxn ang="0">
                  <a:pos x="149" y="133"/>
                </a:cxn>
                <a:cxn ang="0">
                  <a:pos x="161" y="119"/>
                </a:cxn>
                <a:cxn ang="0">
                  <a:pos x="166" y="90"/>
                </a:cxn>
                <a:cxn ang="0">
                  <a:pos x="176" y="73"/>
                </a:cxn>
                <a:cxn ang="0">
                  <a:pos x="180" y="57"/>
                </a:cxn>
                <a:cxn ang="0">
                  <a:pos x="171" y="20"/>
                </a:cxn>
                <a:cxn ang="0">
                  <a:pos x="155" y="0"/>
                </a:cxn>
                <a:cxn ang="0">
                  <a:pos x="148" y="5"/>
                </a:cxn>
              </a:cxnLst>
              <a:rect l="0" t="0" r="r" b="b"/>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4" name="Freeform 42"/>
            <p:cNvSpPr/>
            <p:nvPr/>
          </p:nvSpPr>
          <p:spPr bwMode="auto">
            <a:xfrm>
              <a:off x="4993849" y="3810856"/>
              <a:ext cx="37306" cy="39020"/>
            </a:xfrm>
            <a:custGeom>
              <a:avLst/>
              <a:gdLst/>
              <a:ahLst/>
              <a:cxnLst>
                <a:cxn ang="0">
                  <a:pos x="8" y="3"/>
                </a:cxn>
                <a:cxn ang="0">
                  <a:pos x="3" y="10"/>
                </a:cxn>
                <a:cxn ang="0">
                  <a:pos x="2" y="20"/>
                </a:cxn>
                <a:cxn ang="0">
                  <a:pos x="9" y="19"/>
                </a:cxn>
                <a:cxn ang="0">
                  <a:pos x="14" y="21"/>
                </a:cxn>
                <a:cxn ang="0">
                  <a:pos x="19" y="16"/>
                </a:cxn>
                <a:cxn ang="0">
                  <a:pos x="13" y="13"/>
                </a:cxn>
                <a:cxn ang="0">
                  <a:pos x="19" y="8"/>
                </a:cxn>
                <a:cxn ang="0">
                  <a:pos x="18" y="1"/>
                </a:cxn>
                <a:cxn ang="0">
                  <a:pos x="17" y="0"/>
                </a:cxn>
                <a:cxn ang="0">
                  <a:pos x="14" y="2"/>
                </a:cxn>
                <a:cxn ang="0">
                  <a:pos x="8" y="3"/>
                </a:cxn>
              </a:cxnLst>
              <a:rect l="0" t="0" r="r" b="b"/>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5" name="Freeform 43"/>
            <p:cNvSpPr/>
            <p:nvPr/>
          </p:nvSpPr>
          <p:spPr bwMode="auto">
            <a:xfrm>
              <a:off x="4890539" y="3699798"/>
              <a:ext cx="132008" cy="117062"/>
            </a:xfrm>
            <a:custGeom>
              <a:avLst/>
              <a:gdLst/>
              <a:ahLst/>
              <a:cxnLst>
                <a:cxn ang="0">
                  <a:pos x="14" y="10"/>
                </a:cxn>
                <a:cxn ang="0">
                  <a:pos x="8" y="16"/>
                </a:cxn>
                <a:cxn ang="0">
                  <a:pos x="4" y="27"/>
                </a:cxn>
                <a:cxn ang="0">
                  <a:pos x="3" y="43"/>
                </a:cxn>
                <a:cxn ang="0">
                  <a:pos x="13" y="43"/>
                </a:cxn>
                <a:cxn ang="0">
                  <a:pos x="16" y="40"/>
                </a:cxn>
                <a:cxn ang="0">
                  <a:pos x="21" y="38"/>
                </a:cxn>
                <a:cxn ang="0">
                  <a:pos x="28" y="41"/>
                </a:cxn>
                <a:cxn ang="0">
                  <a:pos x="33" y="41"/>
                </a:cxn>
                <a:cxn ang="0">
                  <a:pos x="45" y="41"/>
                </a:cxn>
                <a:cxn ang="0">
                  <a:pos x="68" y="64"/>
                </a:cxn>
                <a:cxn ang="0">
                  <a:pos x="68" y="65"/>
                </a:cxn>
                <a:cxn ang="0">
                  <a:pos x="74" y="64"/>
                </a:cxn>
                <a:cxn ang="0">
                  <a:pos x="77" y="62"/>
                </a:cxn>
                <a:cxn ang="0">
                  <a:pos x="65" y="49"/>
                </a:cxn>
                <a:cxn ang="0">
                  <a:pos x="47" y="36"/>
                </a:cxn>
                <a:cxn ang="0">
                  <a:pos x="40" y="29"/>
                </a:cxn>
                <a:cxn ang="0">
                  <a:pos x="31" y="13"/>
                </a:cxn>
                <a:cxn ang="0">
                  <a:pos x="25" y="0"/>
                </a:cxn>
                <a:cxn ang="0">
                  <a:pos x="14" y="10"/>
                </a:cxn>
              </a:cxnLst>
              <a:rect l="0" t="0" r="r" b="b"/>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6" name="Freeform 44"/>
            <p:cNvSpPr/>
            <p:nvPr/>
          </p:nvSpPr>
          <p:spPr bwMode="auto">
            <a:xfrm>
              <a:off x="4823101" y="3764333"/>
              <a:ext cx="292711" cy="238626"/>
            </a:xfrm>
            <a:custGeom>
              <a:avLst/>
              <a:gdLst/>
              <a:ahLst/>
              <a:cxnLst>
                <a:cxn ang="0">
                  <a:pos x="12" y="87"/>
                </a:cxn>
                <a:cxn ang="0">
                  <a:pos x="22" y="99"/>
                </a:cxn>
                <a:cxn ang="0">
                  <a:pos x="32" y="108"/>
                </a:cxn>
                <a:cxn ang="0">
                  <a:pos x="32" y="118"/>
                </a:cxn>
                <a:cxn ang="0">
                  <a:pos x="36" y="119"/>
                </a:cxn>
                <a:cxn ang="0">
                  <a:pos x="47" y="122"/>
                </a:cxn>
                <a:cxn ang="0">
                  <a:pos x="60" y="129"/>
                </a:cxn>
                <a:cxn ang="0">
                  <a:pos x="73" y="131"/>
                </a:cxn>
                <a:cxn ang="0">
                  <a:pos x="81" y="125"/>
                </a:cxn>
                <a:cxn ang="0">
                  <a:pos x="91" y="123"/>
                </a:cxn>
                <a:cxn ang="0">
                  <a:pos x="96" y="126"/>
                </a:cxn>
                <a:cxn ang="0">
                  <a:pos x="102" y="124"/>
                </a:cxn>
                <a:cxn ang="0">
                  <a:pos x="111" y="123"/>
                </a:cxn>
                <a:cxn ang="0">
                  <a:pos x="126" y="115"/>
                </a:cxn>
                <a:cxn ang="0">
                  <a:pos x="138" y="113"/>
                </a:cxn>
                <a:cxn ang="0">
                  <a:pos x="168" y="83"/>
                </a:cxn>
                <a:cxn ang="0">
                  <a:pos x="164" y="80"/>
                </a:cxn>
                <a:cxn ang="0">
                  <a:pos x="149" y="77"/>
                </a:cxn>
                <a:cxn ang="0">
                  <a:pos x="126" y="69"/>
                </a:cxn>
                <a:cxn ang="0">
                  <a:pos x="118" y="62"/>
                </a:cxn>
                <a:cxn ang="0">
                  <a:pos x="111" y="52"/>
                </a:cxn>
                <a:cxn ang="0">
                  <a:pos x="113" y="47"/>
                </a:cxn>
                <a:cxn ang="0">
                  <a:pos x="108" y="45"/>
                </a:cxn>
                <a:cxn ang="0">
                  <a:pos x="101" y="46"/>
                </a:cxn>
                <a:cxn ang="0">
                  <a:pos x="102" y="36"/>
                </a:cxn>
                <a:cxn ang="0">
                  <a:pos x="107" y="28"/>
                </a:cxn>
                <a:cxn ang="0">
                  <a:pos x="84" y="5"/>
                </a:cxn>
                <a:cxn ang="0">
                  <a:pos x="72" y="5"/>
                </a:cxn>
                <a:cxn ang="0">
                  <a:pos x="67" y="5"/>
                </a:cxn>
                <a:cxn ang="0">
                  <a:pos x="60" y="2"/>
                </a:cxn>
                <a:cxn ang="0">
                  <a:pos x="55" y="4"/>
                </a:cxn>
                <a:cxn ang="0">
                  <a:pos x="52" y="7"/>
                </a:cxn>
                <a:cxn ang="0">
                  <a:pos x="42" y="7"/>
                </a:cxn>
                <a:cxn ang="0">
                  <a:pos x="42" y="7"/>
                </a:cxn>
                <a:cxn ang="0">
                  <a:pos x="38" y="20"/>
                </a:cxn>
                <a:cxn ang="0">
                  <a:pos x="33" y="26"/>
                </a:cxn>
                <a:cxn ang="0">
                  <a:pos x="26" y="34"/>
                </a:cxn>
                <a:cxn ang="0">
                  <a:pos x="23" y="45"/>
                </a:cxn>
                <a:cxn ang="0">
                  <a:pos x="18" y="50"/>
                </a:cxn>
                <a:cxn ang="0">
                  <a:pos x="14" y="60"/>
                </a:cxn>
                <a:cxn ang="0">
                  <a:pos x="13" y="73"/>
                </a:cxn>
                <a:cxn ang="0">
                  <a:pos x="4" y="75"/>
                </a:cxn>
                <a:cxn ang="0">
                  <a:pos x="2" y="81"/>
                </a:cxn>
                <a:cxn ang="0">
                  <a:pos x="12" y="87"/>
                </a:cxn>
              </a:cxnLst>
              <a:rect l="0" t="0" r="r" b="b"/>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7" name="Freeform 45"/>
            <p:cNvSpPr/>
            <p:nvPr/>
          </p:nvSpPr>
          <p:spPr bwMode="auto">
            <a:xfrm>
              <a:off x="4869016" y="3329104"/>
              <a:ext cx="30133" cy="37521"/>
            </a:xfrm>
            <a:custGeom>
              <a:avLst/>
              <a:gdLst/>
              <a:ahLst/>
              <a:cxnLst>
                <a:cxn ang="0">
                  <a:pos x="14" y="9"/>
                </a:cxn>
                <a:cxn ang="0">
                  <a:pos x="8" y="0"/>
                </a:cxn>
                <a:cxn ang="0">
                  <a:pos x="8" y="2"/>
                </a:cxn>
                <a:cxn ang="0">
                  <a:pos x="0" y="18"/>
                </a:cxn>
                <a:cxn ang="0">
                  <a:pos x="5" y="21"/>
                </a:cxn>
                <a:cxn ang="0">
                  <a:pos x="14" y="9"/>
                </a:cxn>
              </a:cxnLst>
              <a:rect l="0" t="0" r="r" b="b"/>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8" name="Freeform 46"/>
            <p:cNvSpPr/>
            <p:nvPr/>
          </p:nvSpPr>
          <p:spPr bwMode="auto">
            <a:xfrm>
              <a:off x="4877626" y="3270572"/>
              <a:ext cx="134877" cy="112560"/>
            </a:xfrm>
            <a:custGeom>
              <a:avLst/>
              <a:gdLst/>
              <a:ahLst/>
              <a:cxnLst>
                <a:cxn ang="0">
                  <a:pos x="9" y="41"/>
                </a:cxn>
                <a:cxn ang="0">
                  <a:pos x="0" y="53"/>
                </a:cxn>
                <a:cxn ang="0">
                  <a:pos x="1" y="53"/>
                </a:cxn>
                <a:cxn ang="0">
                  <a:pos x="2" y="57"/>
                </a:cxn>
                <a:cxn ang="0">
                  <a:pos x="12" y="62"/>
                </a:cxn>
                <a:cxn ang="0">
                  <a:pos x="23" y="56"/>
                </a:cxn>
                <a:cxn ang="0">
                  <a:pos x="61" y="37"/>
                </a:cxn>
                <a:cxn ang="0">
                  <a:pos x="64" y="30"/>
                </a:cxn>
                <a:cxn ang="0">
                  <a:pos x="65" y="21"/>
                </a:cxn>
                <a:cxn ang="0">
                  <a:pos x="64" y="12"/>
                </a:cxn>
                <a:cxn ang="0">
                  <a:pos x="71" y="7"/>
                </a:cxn>
                <a:cxn ang="0">
                  <a:pos x="78" y="2"/>
                </a:cxn>
                <a:cxn ang="0">
                  <a:pos x="73" y="0"/>
                </a:cxn>
                <a:cxn ang="0">
                  <a:pos x="61" y="2"/>
                </a:cxn>
                <a:cxn ang="0">
                  <a:pos x="46" y="7"/>
                </a:cxn>
                <a:cxn ang="0">
                  <a:pos x="33" y="6"/>
                </a:cxn>
                <a:cxn ang="0">
                  <a:pos x="26" y="8"/>
                </a:cxn>
                <a:cxn ang="0">
                  <a:pos x="16" y="8"/>
                </a:cxn>
                <a:cxn ang="0">
                  <a:pos x="11" y="10"/>
                </a:cxn>
                <a:cxn ang="0">
                  <a:pos x="4" y="18"/>
                </a:cxn>
                <a:cxn ang="0">
                  <a:pos x="4" y="24"/>
                </a:cxn>
                <a:cxn ang="0">
                  <a:pos x="3" y="32"/>
                </a:cxn>
                <a:cxn ang="0">
                  <a:pos x="9" y="41"/>
                </a:cxn>
              </a:cxnLst>
              <a:rect l="0" t="0" r="r" b="b"/>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9" name="Freeform 47"/>
            <p:cNvSpPr/>
            <p:nvPr/>
          </p:nvSpPr>
          <p:spPr bwMode="auto">
            <a:xfrm>
              <a:off x="6632461" y="3248062"/>
              <a:ext cx="73179" cy="96051"/>
            </a:xfrm>
            <a:custGeom>
              <a:avLst/>
              <a:gdLst/>
              <a:ahLst/>
              <a:cxnLst>
                <a:cxn ang="0">
                  <a:pos x="10" y="4"/>
                </a:cxn>
                <a:cxn ang="0">
                  <a:pos x="4" y="9"/>
                </a:cxn>
                <a:cxn ang="0">
                  <a:pos x="7" y="15"/>
                </a:cxn>
                <a:cxn ang="0">
                  <a:pos x="7" y="20"/>
                </a:cxn>
                <a:cxn ang="0">
                  <a:pos x="6" y="30"/>
                </a:cxn>
                <a:cxn ang="0">
                  <a:pos x="3" y="44"/>
                </a:cxn>
                <a:cxn ang="0">
                  <a:pos x="4" y="51"/>
                </a:cxn>
                <a:cxn ang="0">
                  <a:pos x="26" y="44"/>
                </a:cxn>
                <a:cxn ang="0">
                  <a:pos x="37" y="40"/>
                </a:cxn>
                <a:cxn ang="0">
                  <a:pos x="41" y="35"/>
                </a:cxn>
                <a:cxn ang="0">
                  <a:pos x="38" y="19"/>
                </a:cxn>
                <a:cxn ang="0">
                  <a:pos x="27" y="0"/>
                </a:cxn>
                <a:cxn ang="0">
                  <a:pos x="21" y="2"/>
                </a:cxn>
                <a:cxn ang="0">
                  <a:pos x="10" y="4"/>
                </a:cxn>
              </a:cxnLst>
              <a:rect l="0" t="0" r="r" b="b"/>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0" name="Freeform 48"/>
            <p:cNvSpPr/>
            <p:nvPr/>
          </p:nvSpPr>
          <p:spPr bwMode="auto">
            <a:xfrm>
              <a:off x="5899247" y="3518203"/>
              <a:ext cx="86092" cy="121564"/>
            </a:xfrm>
            <a:custGeom>
              <a:avLst/>
              <a:gdLst/>
              <a:ahLst/>
              <a:cxnLst>
                <a:cxn ang="0">
                  <a:pos x="50" y="56"/>
                </a:cxn>
                <a:cxn ang="0">
                  <a:pos x="46" y="34"/>
                </a:cxn>
                <a:cxn ang="0">
                  <a:pos x="37" y="43"/>
                </a:cxn>
                <a:cxn ang="0">
                  <a:pos x="38" y="31"/>
                </a:cxn>
                <a:cxn ang="0">
                  <a:pos x="47" y="19"/>
                </a:cxn>
                <a:cxn ang="0">
                  <a:pos x="39" y="17"/>
                </a:cxn>
                <a:cxn ang="0">
                  <a:pos x="26" y="17"/>
                </a:cxn>
                <a:cxn ang="0">
                  <a:pos x="21" y="12"/>
                </a:cxn>
                <a:cxn ang="0">
                  <a:pos x="13" y="6"/>
                </a:cxn>
                <a:cxn ang="0">
                  <a:pos x="4" y="6"/>
                </a:cxn>
                <a:cxn ang="0">
                  <a:pos x="11" y="15"/>
                </a:cxn>
                <a:cxn ang="0">
                  <a:pos x="5" y="20"/>
                </a:cxn>
                <a:cxn ang="0">
                  <a:pos x="8" y="37"/>
                </a:cxn>
                <a:cxn ang="0">
                  <a:pos x="12" y="57"/>
                </a:cxn>
                <a:cxn ang="0">
                  <a:pos x="19" y="55"/>
                </a:cxn>
                <a:cxn ang="0">
                  <a:pos x="28" y="51"/>
                </a:cxn>
                <a:cxn ang="0">
                  <a:pos x="35" y="46"/>
                </a:cxn>
                <a:cxn ang="0">
                  <a:pos x="41" y="61"/>
                </a:cxn>
                <a:cxn ang="0">
                  <a:pos x="43" y="67"/>
                </a:cxn>
                <a:cxn ang="0">
                  <a:pos x="47" y="63"/>
                </a:cxn>
                <a:cxn ang="0">
                  <a:pos x="50" y="56"/>
                </a:cxn>
              </a:cxnLst>
              <a:rect l="0" t="0" r="r" b="b"/>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1" name="Freeform 49"/>
            <p:cNvSpPr/>
            <p:nvPr/>
          </p:nvSpPr>
          <p:spPr bwMode="auto">
            <a:xfrm>
              <a:off x="5524748" y="3314096"/>
              <a:ext cx="543813" cy="600315"/>
            </a:xfrm>
            <a:custGeom>
              <a:avLst/>
              <a:gdLst/>
              <a:ahLst/>
              <a:cxnLst>
                <a:cxn ang="0">
                  <a:pos x="222" y="133"/>
                </a:cxn>
                <a:cxn ang="0">
                  <a:pos x="221" y="119"/>
                </a:cxn>
                <a:cxn ang="0">
                  <a:pos x="238" y="125"/>
                </a:cxn>
                <a:cxn ang="0">
                  <a:pos x="256" y="130"/>
                </a:cxn>
                <a:cxn ang="0">
                  <a:pos x="255" y="144"/>
                </a:cxn>
                <a:cxn ang="0">
                  <a:pos x="263" y="147"/>
                </a:cxn>
                <a:cxn ang="0">
                  <a:pos x="269" y="168"/>
                </a:cxn>
                <a:cxn ang="0">
                  <a:pos x="274" y="145"/>
                </a:cxn>
                <a:cxn ang="0">
                  <a:pos x="287" y="131"/>
                </a:cxn>
                <a:cxn ang="0">
                  <a:pos x="298" y="109"/>
                </a:cxn>
                <a:cxn ang="0">
                  <a:pos x="312" y="105"/>
                </a:cxn>
                <a:cxn ang="0">
                  <a:pos x="314" y="92"/>
                </a:cxn>
                <a:cxn ang="0">
                  <a:pos x="303" y="81"/>
                </a:cxn>
                <a:cxn ang="0">
                  <a:pos x="283" y="82"/>
                </a:cxn>
                <a:cxn ang="0">
                  <a:pos x="269" y="93"/>
                </a:cxn>
                <a:cxn ang="0">
                  <a:pos x="258" y="100"/>
                </a:cxn>
                <a:cxn ang="0">
                  <a:pos x="248" y="111"/>
                </a:cxn>
                <a:cxn ang="0">
                  <a:pos x="230" y="108"/>
                </a:cxn>
                <a:cxn ang="0">
                  <a:pos x="223" y="95"/>
                </a:cxn>
                <a:cxn ang="0">
                  <a:pos x="218" y="112"/>
                </a:cxn>
                <a:cxn ang="0">
                  <a:pos x="184" y="108"/>
                </a:cxn>
                <a:cxn ang="0">
                  <a:pos x="167" y="103"/>
                </a:cxn>
                <a:cxn ang="0">
                  <a:pos x="149" y="93"/>
                </a:cxn>
                <a:cxn ang="0">
                  <a:pos x="134" y="85"/>
                </a:cxn>
                <a:cxn ang="0">
                  <a:pos x="141" y="69"/>
                </a:cxn>
                <a:cxn ang="0">
                  <a:pos x="130" y="58"/>
                </a:cxn>
                <a:cxn ang="0">
                  <a:pos x="116" y="43"/>
                </a:cxn>
                <a:cxn ang="0">
                  <a:pos x="126" y="34"/>
                </a:cxn>
                <a:cxn ang="0">
                  <a:pos x="119" y="13"/>
                </a:cxn>
                <a:cxn ang="0">
                  <a:pos x="108" y="0"/>
                </a:cxn>
                <a:cxn ang="0">
                  <a:pos x="99" y="9"/>
                </a:cxn>
                <a:cxn ang="0">
                  <a:pos x="71" y="10"/>
                </a:cxn>
                <a:cxn ang="0">
                  <a:pos x="67" y="27"/>
                </a:cxn>
                <a:cxn ang="0">
                  <a:pos x="79" y="43"/>
                </a:cxn>
                <a:cxn ang="0">
                  <a:pos x="71" y="60"/>
                </a:cxn>
                <a:cxn ang="0">
                  <a:pos x="59" y="71"/>
                </a:cxn>
                <a:cxn ang="0">
                  <a:pos x="45" y="89"/>
                </a:cxn>
                <a:cxn ang="0">
                  <a:pos x="31" y="98"/>
                </a:cxn>
                <a:cxn ang="0">
                  <a:pos x="15" y="108"/>
                </a:cxn>
                <a:cxn ang="0">
                  <a:pos x="27" y="127"/>
                </a:cxn>
                <a:cxn ang="0">
                  <a:pos x="22" y="140"/>
                </a:cxn>
                <a:cxn ang="0">
                  <a:pos x="1" y="147"/>
                </a:cxn>
                <a:cxn ang="0">
                  <a:pos x="11" y="158"/>
                </a:cxn>
                <a:cxn ang="0">
                  <a:pos x="8" y="164"/>
                </a:cxn>
                <a:cxn ang="0">
                  <a:pos x="43" y="172"/>
                </a:cxn>
                <a:cxn ang="0">
                  <a:pos x="50" y="177"/>
                </a:cxn>
                <a:cxn ang="0">
                  <a:pos x="52" y="207"/>
                </a:cxn>
                <a:cxn ang="0">
                  <a:pos x="68" y="257"/>
                </a:cxn>
                <a:cxn ang="0">
                  <a:pos x="89" y="310"/>
                </a:cxn>
                <a:cxn ang="0">
                  <a:pos x="111" y="323"/>
                </a:cxn>
                <a:cxn ang="0">
                  <a:pos x="126" y="305"/>
                </a:cxn>
                <a:cxn ang="0">
                  <a:pos x="132" y="283"/>
                </a:cxn>
                <a:cxn ang="0">
                  <a:pos x="134" y="250"/>
                </a:cxn>
                <a:cxn ang="0">
                  <a:pos x="150" y="233"/>
                </a:cxn>
                <a:cxn ang="0">
                  <a:pos x="185" y="201"/>
                </a:cxn>
                <a:cxn ang="0">
                  <a:pos x="206" y="178"/>
                </a:cxn>
                <a:cxn ang="0">
                  <a:pos x="229" y="170"/>
                </a:cxn>
              </a:cxnLst>
              <a:rect l="0" t="0" r="r" b="b"/>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2" name="Freeform 50"/>
            <p:cNvSpPr/>
            <p:nvPr/>
          </p:nvSpPr>
          <p:spPr bwMode="auto">
            <a:xfrm>
              <a:off x="5899247" y="2896876"/>
              <a:ext cx="612686" cy="277646"/>
            </a:xfrm>
            <a:custGeom>
              <a:avLst/>
              <a:gdLst/>
              <a:ahLst/>
              <a:cxnLst>
                <a:cxn ang="0">
                  <a:pos x="329" y="65"/>
                </a:cxn>
                <a:cxn ang="0">
                  <a:pos x="306" y="63"/>
                </a:cxn>
                <a:cxn ang="0">
                  <a:pos x="308" y="52"/>
                </a:cxn>
                <a:cxn ang="0">
                  <a:pos x="309" y="33"/>
                </a:cxn>
                <a:cxn ang="0">
                  <a:pos x="286" y="30"/>
                </a:cxn>
                <a:cxn ang="0">
                  <a:pos x="268" y="40"/>
                </a:cxn>
                <a:cxn ang="0">
                  <a:pos x="238" y="43"/>
                </a:cxn>
                <a:cxn ang="0">
                  <a:pos x="218" y="34"/>
                </a:cxn>
                <a:cxn ang="0">
                  <a:pos x="200" y="28"/>
                </a:cxn>
                <a:cxn ang="0">
                  <a:pos x="179" y="27"/>
                </a:cxn>
                <a:cxn ang="0">
                  <a:pos x="161" y="28"/>
                </a:cxn>
                <a:cxn ang="0">
                  <a:pos x="153" y="13"/>
                </a:cxn>
                <a:cxn ang="0">
                  <a:pos x="133" y="6"/>
                </a:cxn>
                <a:cxn ang="0">
                  <a:pos x="118" y="1"/>
                </a:cxn>
                <a:cxn ang="0">
                  <a:pos x="108" y="9"/>
                </a:cxn>
                <a:cxn ang="0">
                  <a:pos x="107" y="24"/>
                </a:cxn>
                <a:cxn ang="0">
                  <a:pos x="98" y="35"/>
                </a:cxn>
                <a:cxn ang="0">
                  <a:pos x="81" y="33"/>
                </a:cxn>
                <a:cxn ang="0">
                  <a:pos x="68" y="23"/>
                </a:cxn>
                <a:cxn ang="0">
                  <a:pos x="44" y="22"/>
                </a:cxn>
                <a:cxn ang="0">
                  <a:pos x="29" y="30"/>
                </a:cxn>
                <a:cxn ang="0">
                  <a:pos x="10" y="40"/>
                </a:cxn>
                <a:cxn ang="0">
                  <a:pos x="0" y="44"/>
                </a:cxn>
                <a:cxn ang="0">
                  <a:pos x="9" y="55"/>
                </a:cxn>
                <a:cxn ang="0">
                  <a:pos x="29" y="69"/>
                </a:cxn>
                <a:cxn ang="0">
                  <a:pos x="34" y="88"/>
                </a:cxn>
                <a:cxn ang="0">
                  <a:pos x="57" y="104"/>
                </a:cxn>
                <a:cxn ang="0">
                  <a:pos x="72" y="114"/>
                </a:cxn>
                <a:cxn ang="0">
                  <a:pos x="88" y="135"/>
                </a:cxn>
                <a:cxn ang="0">
                  <a:pos x="129" y="137"/>
                </a:cxn>
                <a:cxn ang="0">
                  <a:pos x="162" y="145"/>
                </a:cxn>
                <a:cxn ang="0">
                  <a:pos x="182" y="152"/>
                </a:cxn>
                <a:cxn ang="0">
                  <a:pos x="227" y="141"/>
                </a:cxn>
                <a:cxn ang="0">
                  <a:pos x="261" y="121"/>
                </a:cxn>
                <a:cxn ang="0">
                  <a:pos x="269" y="105"/>
                </a:cxn>
                <a:cxn ang="0">
                  <a:pos x="304" y="99"/>
                </a:cxn>
                <a:cxn ang="0">
                  <a:pos x="328" y="84"/>
                </a:cxn>
                <a:cxn ang="0">
                  <a:pos x="354" y="79"/>
                </a:cxn>
              </a:cxnLst>
              <a:rect l="0" t="0" r="r" b="b"/>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3" name="Freeform 51"/>
            <p:cNvSpPr/>
            <p:nvPr/>
          </p:nvSpPr>
          <p:spPr bwMode="auto">
            <a:xfrm>
              <a:off x="4867582" y="3380131"/>
              <a:ext cx="10045" cy="28515"/>
            </a:xfrm>
            <a:custGeom>
              <a:avLst/>
              <a:gdLst/>
              <a:ahLst/>
              <a:cxnLst>
                <a:cxn ang="0">
                  <a:pos x="2" y="0"/>
                </a:cxn>
                <a:cxn ang="0">
                  <a:pos x="0" y="9"/>
                </a:cxn>
                <a:cxn ang="0">
                  <a:pos x="4" y="16"/>
                </a:cxn>
                <a:cxn ang="0">
                  <a:pos x="5" y="3"/>
                </a:cxn>
                <a:cxn ang="0">
                  <a:pos x="6" y="0"/>
                </a:cxn>
                <a:cxn ang="0">
                  <a:pos x="2" y="0"/>
                </a:cxn>
              </a:cxnLst>
              <a:rect l="0" t="0" r="r" b="b"/>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4" name="Freeform 52"/>
            <p:cNvSpPr/>
            <p:nvPr/>
          </p:nvSpPr>
          <p:spPr bwMode="auto">
            <a:xfrm>
              <a:off x="4850363" y="3362121"/>
              <a:ext cx="28697" cy="85545"/>
            </a:xfrm>
            <a:custGeom>
              <a:avLst/>
              <a:gdLst/>
              <a:ahLst/>
              <a:cxnLst>
                <a:cxn ang="0">
                  <a:pos x="8" y="47"/>
                </a:cxn>
                <a:cxn ang="0">
                  <a:pos x="9" y="48"/>
                </a:cxn>
                <a:cxn ang="0">
                  <a:pos x="13" y="31"/>
                </a:cxn>
                <a:cxn ang="0">
                  <a:pos x="14" y="26"/>
                </a:cxn>
                <a:cxn ang="0">
                  <a:pos x="10" y="19"/>
                </a:cxn>
                <a:cxn ang="0">
                  <a:pos x="12" y="10"/>
                </a:cxn>
                <a:cxn ang="0">
                  <a:pos x="16" y="10"/>
                </a:cxn>
                <a:cxn ang="0">
                  <a:pos x="17" y="3"/>
                </a:cxn>
                <a:cxn ang="0">
                  <a:pos x="11" y="0"/>
                </a:cxn>
                <a:cxn ang="0">
                  <a:pos x="9" y="6"/>
                </a:cxn>
                <a:cxn ang="0">
                  <a:pos x="0" y="26"/>
                </a:cxn>
                <a:cxn ang="0">
                  <a:pos x="8" y="46"/>
                </a:cxn>
                <a:cxn ang="0">
                  <a:pos x="8" y="47"/>
                </a:cxn>
              </a:cxnLst>
              <a:rect l="0" t="0" r="r" b="b"/>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5" name="Freeform 53"/>
            <p:cNvSpPr/>
            <p:nvPr/>
          </p:nvSpPr>
          <p:spPr bwMode="auto">
            <a:xfrm>
              <a:off x="4866147" y="3362121"/>
              <a:ext cx="83222" cy="93049"/>
            </a:xfrm>
            <a:custGeom>
              <a:avLst/>
              <a:gdLst/>
              <a:ahLst/>
              <a:cxnLst>
                <a:cxn ang="0">
                  <a:pos x="44" y="0"/>
                </a:cxn>
                <a:cxn ang="0">
                  <a:pos x="30" y="6"/>
                </a:cxn>
                <a:cxn ang="0">
                  <a:pos x="19" y="12"/>
                </a:cxn>
                <a:cxn ang="0">
                  <a:pos x="9" y="7"/>
                </a:cxn>
                <a:cxn ang="0">
                  <a:pos x="8" y="3"/>
                </a:cxn>
                <a:cxn ang="0">
                  <a:pos x="8" y="3"/>
                </a:cxn>
                <a:cxn ang="0">
                  <a:pos x="6" y="13"/>
                </a:cxn>
                <a:cxn ang="0">
                  <a:pos x="4" y="31"/>
                </a:cxn>
                <a:cxn ang="0">
                  <a:pos x="0" y="48"/>
                </a:cxn>
                <a:cxn ang="0">
                  <a:pos x="10" y="52"/>
                </a:cxn>
                <a:cxn ang="0">
                  <a:pos x="19" y="45"/>
                </a:cxn>
                <a:cxn ang="0">
                  <a:pos x="26" y="42"/>
                </a:cxn>
                <a:cxn ang="0">
                  <a:pos x="33" y="37"/>
                </a:cxn>
                <a:cxn ang="0">
                  <a:pos x="24" y="27"/>
                </a:cxn>
                <a:cxn ang="0">
                  <a:pos x="35" y="20"/>
                </a:cxn>
                <a:cxn ang="0">
                  <a:pos x="47" y="16"/>
                </a:cxn>
                <a:cxn ang="0">
                  <a:pos x="48" y="16"/>
                </a:cxn>
                <a:cxn ang="0">
                  <a:pos x="45" y="5"/>
                </a:cxn>
                <a:cxn ang="0">
                  <a:pos x="44" y="0"/>
                </a:cxn>
              </a:cxnLst>
              <a:rect l="0" t="0" r="r" b="b"/>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6" name="Freeform 54"/>
            <p:cNvSpPr/>
            <p:nvPr/>
          </p:nvSpPr>
          <p:spPr bwMode="auto">
            <a:xfrm>
              <a:off x="5546271" y="3127999"/>
              <a:ext cx="212360" cy="97552"/>
            </a:xfrm>
            <a:custGeom>
              <a:avLst/>
              <a:gdLst/>
              <a:ahLst/>
              <a:cxnLst>
                <a:cxn ang="0">
                  <a:pos x="114" y="10"/>
                </a:cxn>
                <a:cxn ang="0">
                  <a:pos x="103" y="7"/>
                </a:cxn>
                <a:cxn ang="0">
                  <a:pos x="74" y="6"/>
                </a:cxn>
                <a:cxn ang="0">
                  <a:pos x="59" y="1"/>
                </a:cxn>
                <a:cxn ang="0">
                  <a:pos x="47" y="6"/>
                </a:cxn>
                <a:cxn ang="0">
                  <a:pos x="37" y="8"/>
                </a:cxn>
                <a:cxn ang="0">
                  <a:pos x="22" y="8"/>
                </a:cxn>
                <a:cxn ang="0">
                  <a:pos x="15" y="16"/>
                </a:cxn>
                <a:cxn ang="0">
                  <a:pos x="12" y="22"/>
                </a:cxn>
                <a:cxn ang="0">
                  <a:pos x="16" y="26"/>
                </a:cxn>
                <a:cxn ang="0">
                  <a:pos x="25" y="25"/>
                </a:cxn>
                <a:cxn ang="0">
                  <a:pos x="40" y="32"/>
                </a:cxn>
                <a:cxn ang="0">
                  <a:pos x="35" y="38"/>
                </a:cxn>
                <a:cxn ang="0">
                  <a:pos x="25" y="40"/>
                </a:cxn>
                <a:cxn ang="0">
                  <a:pos x="8" y="42"/>
                </a:cxn>
                <a:cxn ang="0">
                  <a:pos x="0" y="49"/>
                </a:cxn>
                <a:cxn ang="0">
                  <a:pos x="16" y="50"/>
                </a:cxn>
                <a:cxn ang="0">
                  <a:pos x="26" y="50"/>
                </a:cxn>
                <a:cxn ang="0">
                  <a:pos x="36" y="52"/>
                </a:cxn>
                <a:cxn ang="0">
                  <a:pos x="51" y="51"/>
                </a:cxn>
                <a:cxn ang="0">
                  <a:pos x="52" y="46"/>
                </a:cxn>
                <a:cxn ang="0">
                  <a:pos x="57" y="43"/>
                </a:cxn>
                <a:cxn ang="0">
                  <a:pos x="64" y="39"/>
                </a:cxn>
                <a:cxn ang="0">
                  <a:pos x="70" y="37"/>
                </a:cxn>
                <a:cxn ang="0">
                  <a:pos x="77" y="39"/>
                </a:cxn>
                <a:cxn ang="0">
                  <a:pos x="84" y="34"/>
                </a:cxn>
                <a:cxn ang="0">
                  <a:pos x="94" y="31"/>
                </a:cxn>
                <a:cxn ang="0">
                  <a:pos x="103" y="26"/>
                </a:cxn>
                <a:cxn ang="0">
                  <a:pos x="112" y="21"/>
                </a:cxn>
                <a:cxn ang="0">
                  <a:pos x="122" y="16"/>
                </a:cxn>
                <a:cxn ang="0">
                  <a:pos x="123" y="14"/>
                </a:cxn>
                <a:cxn ang="0">
                  <a:pos x="114" y="10"/>
                </a:cxn>
              </a:cxnLst>
              <a:rect l="0" t="0" r="r" b="b"/>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7" name="Freeform 55"/>
            <p:cNvSpPr/>
            <p:nvPr/>
          </p:nvSpPr>
          <p:spPr bwMode="auto">
            <a:xfrm>
              <a:off x="4962282" y="3117493"/>
              <a:ext cx="134877" cy="63034"/>
            </a:xfrm>
            <a:custGeom>
              <a:avLst/>
              <a:gdLst/>
              <a:ahLst/>
              <a:cxnLst>
                <a:cxn ang="0">
                  <a:pos x="31" y="27"/>
                </a:cxn>
                <a:cxn ang="0">
                  <a:pos x="39" y="33"/>
                </a:cxn>
                <a:cxn ang="0">
                  <a:pos x="40" y="34"/>
                </a:cxn>
                <a:cxn ang="0">
                  <a:pos x="51" y="32"/>
                </a:cxn>
                <a:cxn ang="0">
                  <a:pos x="61" y="33"/>
                </a:cxn>
                <a:cxn ang="0">
                  <a:pos x="60" y="30"/>
                </a:cxn>
                <a:cxn ang="0">
                  <a:pos x="68" y="33"/>
                </a:cxn>
                <a:cxn ang="0">
                  <a:pos x="77" y="33"/>
                </a:cxn>
                <a:cxn ang="0">
                  <a:pos x="73" y="28"/>
                </a:cxn>
                <a:cxn ang="0">
                  <a:pos x="75" y="24"/>
                </a:cxn>
                <a:cxn ang="0">
                  <a:pos x="68" y="21"/>
                </a:cxn>
                <a:cxn ang="0">
                  <a:pos x="65" y="14"/>
                </a:cxn>
                <a:cxn ang="0">
                  <a:pos x="61" y="12"/>
                </a:cxn>
                <a:cxn ang="0">
                  <a:pos x="49" y="14"/>
                </a:cxn>
                <a:cxn ang="0">
                  <a:pos x="42" y="10"/>
                </a:cxn>
                <a:cxn ang="0">
                  <a:pos x="35" y="6"/>
                </a:cxn>
                <a:cxn ang="0">
                  <a:pos x="18" y="4"/>
                </a:cxn>
                <a:cxn ang="0">
                  <a:pos x="4" y="0"/>
                </a:cxn>
                <a:cxn ang="0">
                  <a:pos x="0" y="2"/>
                </a:cxn>
                <a:cxn ang="0">
                  <a:pos x="18" y="12"/>
                </a:cxn>
                <a:cxn ang="0">
                  <a:pos x="22" y="23"/>
                </a:cxn>
                <a:cxn ang="0">
                  <a:pos x="19" y="27"/>
                </a:cxn>
                <a:cxn ang="0">
                  <a:pos x="31" y="27"/>
                </a:cxn>
              </a:cxnLst>
              <a:rect l="0" t="0" r="r" b="b"/>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8" name="Freeform 56"/>
            <p:cNvSpPr>
              <a:spLocks noEditPoints="1"/>
            </p:cNvSpPr>
            <p:nvPr/>
          </p:nvSpPr>
          <p:spPr bwMode="auto">
            <a:xfrm>
              <a:off x="4692528" y="3152011"/>
              <a:ext cx="367325" cy="151580"/>
            </a:xfrm>
            <a:custGeom>
              <a:avLst/>
              <a:gdLst/>
              <a:ahLst/>
              <a:cxnLst>
                <a:cxn ang="0">
                  <a:pos x="206" y="59"/>
                </a:cxn>
                <a:cxn ang="0">
                  <a:pos x="206" y="47"/>
                </a:cxn>
                <a:cxn ang="0">
                  <a:pos x="206" y="37"/>
                </a:cxn>
                <a:cxn ang="0">
                  <a:pos x="209" y="32"/>
                </a:cxn>
                <a:cxn ang="0">
                  <a:pos x="207" y="28"/>
                </a:cxn>
                <a:cxn ang="0">
                  <a:pos x="198" y="24"/>
                </a:cxn>
                <a:cxn ang="0">
                  <a:pos x="195" y="14"/>
                </a:cxn>
                <a:cxn ang="0">
                  <a:pos x="187" y="8"/>
                </a:cxn>
                <a:cxn ang="0">
                  <a:pos x="175" y="8"/>
                </a:cxn>
                <a:cxn ang="0">
                  <a:pos x="154" y="15"/>
                </a:cxn>
                <a:cxn ang="0">
                  <a:pos x="135" y="16"/>
                </a:cxn>
                <a:cxn ang="0">
                  <a:pos x="121" y="11"/>
                </a:cxn>
                <a:cxn ang="0">
                  <a:pos x="111" y="7"/>
                </a:cxn>
                <a:cxn ang="0">
                  <a:pos x="95" y="2"/>
                </a:cxn>
                <a:cxn ang="0">
                  <a:pos x="60" y="13"/>
                </a:cxn>
                <a:cxn ang="0">
                  <a:pos x="36" y="14"/>
                </a:cxn>
                <a:cxn ang="0">
                  <a:pos x="30" y="23"/>
                </a:cxn>
                <a:cxn ang="0">
                  <a:pos x="6" y="25"/>
                </a:cxn>
                <a:cxn ang="0">
                  <a:pos x="4" y="33"/>
                </a:cxn>
                <a:cxn ang="0">
                  <a:pos x="9" y="36"/>
                </a:cxn>
                <a:cxn ang="0">
                  <a:pos x="10" y="45"/>
                </a:cxn>
                <a:cxn ang="0">
                  <a:pos x="10" y="53"/>
                </a:cxn>
                <a:cxn ang="0">
                  <a:pos x="10" y="59"/>
                </a:cxn>
                <a:cxn ang="0">
                  <a:pos x="16" y="65"/>
                </a:cxn>
                <a:cxn ang="0">
                  <a:pos x="23" y="69"/>
                </a:cxn>
                <a:cxn ang="0">
                  <a:pos x="29" y="71"/>
                </a:cxn>
                <a:cxn ang="0">
                  <a:pos x="36" y="78"/>
                </a:cxn>
                <a:cxn ang="0">
                  <a:pos x="50" y="75"/>
                </a:cxn>
                <a:cxn ang="0">
                  <a:pos x="59" y="71"/>
                </a:cxn>
                <a:cxn ang="0">
                  <a:pos x="75" y="80"/>
                </a:cxn>
                <a:cxn ang="0">
                  <a:pos x="86" y="78"/>
                </a:cxn>
                <a:cxn ang="0">
                  <a:pos x="97" y="71"/>
                </a:cxn>
                <a:cxn ang="0">
                  <a:pos x="106" y="74"/>
                </a:cxn>
                <a:cxn ang="0">
                  <a:pos x="114" y="71"/>
                </a:cxn>
                <a:cxn ang="0">
                  <a:pos x="111" y="80"/>
                </a:cxn>
                <a:cxn ang="0">
                  <a:pos x="111" y="84"/>
                </a:cxn>
                <a:cxn ang="0">
                  <a:pos x="118" y="76"/>
                </a:cxn>
                <a:cxn ang="0">
                  <a:pos x="123" y="74"/>
                </a:cxn>
                <a:cxn ang="0">
                  <a:pos x="133" y="74"/>
                </a:cxn>
                <a:cxn ang="0">
                  <a:pos x="140" y="72"/>
                </a:cxn>
                <a:cxn ang="0">
                  <a:pos x="153" y="73"/>
                </a:cxn>
                <a:cxn ang="0">
                  <a:pos x="168" y="68"/>
                </a:cxn>
                <a:cxn ang="0">
                  <a:pos x="180" y="66"/>
                </a:cxn>
                <a:cxn ang="0">
                  <a:pos x="185" y="68"/>
                </a:cxn>
                <a:cxn ang="0">
                  <a:pos x="190" y="64"/>
                </a:cxn>
                <a:cxn ang="0">
                  <a:pos x="200" y="66"/>
                </a:cxn>
                <a:cxn ang="0">
                  <a:pos x="212" y="68"/>
                </a:cxn>
                <a:cxn ang="0">
                  <a:pos x="206" y="59"/>
                </a:cxn>
                <a:cxn ang="0">
                  <a:pos x="19" y="16"/>
                </a:cxn>
                <a:cxn ang="0">
                  <a:pos x="34" y="14"/>
                </a:cxn>
                <a:cxn ang="0">
                  <a:pos x="25" y="8"/>
                </a:cxn>
                <a:cxn ang="0">
                  <a:pos x="22" y="2"/>
                </a:cxn>
                <a:cxn ang="0">
                  <a:pos x="18" y="3"/>
                </a:cxn>
                <a:cxn ang="0">
                  <a:pos x="6" y="3"/>
                </a:cxn>
                <a:cxn ang="0">
                  <a:pos x="7" y="10"/>
                </a:cxn>
                <a:cxn ang="0">
                  <a:pos x="4" y="15"/>
                </a:cxn>
                <a:cxn ang="0">
                  <a:pos x="1" y="19"/>
                </a:cxn>
                <a:cxn ang="0">
                  <a:pos x="8" y="22"/>
                </a:cxn>
                <a:cxn ang="0">
                  <a:pos x="19" y="16"/>
                </a:cxn>
              </a:cxnLst>
              <a:rect l="0" t="0" r="r" b="b"/>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9" name="Freeform 57"/>
            <p:cNvSpPr/>
            <p:nvPr/>
          </p:nvSpPr>
          <p:spPr bwMode="auto">
            <a:xfrm>
              <a:off x="5715585" y="3305092"/>
              <a:ext cx="45915" cy="45024"/>
            </a:xfrm>
            <a:custGeom>
              <a:avLst/>
              <a:gdLst/>
              <a:ahLst/>
              <a:cxnLst>
                <a:cxn ang="0">
                  <a:pos x="12" y="0"/>
                </a:cxn>
                <a:cxn ang="0">
                  <a:pos x="0" y="8"/>
                </a:cxn>
                <a:cxn ang="0">
                  <a:pos x="1" y="11"/>
                </a:cxn>
                <a:cxn ang="0">
                  <a:pos x="8" y="18"/>
                </a:cxn>
                <a:cxn ang="0">
                  <a:pos x="9" y="25"/>
                </a:cxn>
                <a:cxn ang="0">
                  <a:pos x="14" y="25"/>
                </a:cxn>
                <a:cxn ang="0">
                  <a:pos x="25" y="11"/>
                </a:cxn>
                <a:cxn ang="0">
                  <a:pos x="12" y="0"/>
                </a:cxn>
              </a:cxnLst>
              <a:rect l="0" t="0" r="r" b="b"/>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0" name="Freeform 58"/>
            <p:cNvSpPr/>
            <p:nvPr/>
          </p:nvSpPr>
          <p:spPr bwMode="auto">
            <a:xfrm>
              <a:off x="6595155" y="3135502"/>
              <a:ext cx="133442" cy="133571"/>
            </a:xfrm>
            <a:custGeom>
              <a:avLst/>
              <a:gdLst/>
              <a:ahLst/>
              <a:cxnLst>
                <a:cxn ang="0">
                  <a:pos x="74" y="4"/>
                </a:cxn>
                <a:cxn ang="0">
                  <a:pos x="65" y="0"/>
                </a:cxn>
                <a:cxn ang="0">
                  <a:pos x="58" y="9"/>
                </a:cxn>
                <a:cxn ang="0">
                  <a:pos x="50" y="15"/>
                </a:cxn>
                <a:cxn ang="0">
                  <a:pos x="46" y="19"/>
                </a:cxn>
                <a:cxn ang="0">
                  <a:pos x="38" y="21"/>
                </a:cxn>
                <a:cxn ang="0">
                  <a:pos x="31" y="18"/>
                </a:cxn>
                <a:cxn ang="0">
                  <a:pos x="24" y="26"/>
                </a:cxn>
                <a:cxn ang="0">
                  <a:pos x="3" y="38"/>
                </a:cxn>
                <a:cxn ang="0">
                  <a:pos x="0" y="43"/>
                </a:cxn>
                <a:cxn ang="0">
                  <a:pos x="13" y="49"/>
                </a:cxn>
                <a:cxn ang="0">
                  <a:pos x="6" y="62"/>
                </a:cxn>
                <a:cxn ang="0">
                  <a:pos x="8" y="68"/>
                </a:cxn>
                <a:cxn ang="0">
                  <a:pos x="14" y="71"/>
                </a:cxn>
                <a:cxn ang="0">
                  <a:pos x="22" y="70"/>
                </a:cxn>
                <a:cxn ang="0">
                  <a:pos x="25" y="71"/>
                </a:cxn>
                <a:cxn ang="0">
                  <a:pos x="31" y="66"/>
                </a:cxn>
                <a:cxn ang="0">
                  <a:pos x="42" y="64"/>
                </a:cxn>
                <a:cxn ang="0">
                  <a:pos x="48" y="62"/>
                </a:cxn>
                <a:cxn ang="0">
                  <a:pos x="38" y="52"/>
                </a:cxn>
                <a:cxn ang="0">
                  <a:pos x="41" y="42"/>
                </a:cxn>
                <a:cxn ang="0">
                  <a:pos x="61" y="30"/>
                </a:cxn>
                <a:cxn ang="0">
                  <a:pos x="65" y="17"/>
                </a:cxn>
                <a:cxn ang="0">
                  <a:pos x="77" y="4"/>
                </a:cxn>
                <a:cxn ang="0">
                  <a:pos x="74" y="4"/>
                </a:cxn>
              </a:cxnLst>
              <a:rect l="0" t="0" r="r" b="b"/>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1" name="Freeform 59"/>
            <p:cNvSpPr/>
            <p:nvPr/>
          </p:nvSpPr>
          <p:spPr bwMode="auto">
            <a:xfrm>
              <a:off x="5755761" y="3434159"/>
              <a:ext cx="150661" cy="90047"/>
            </a:xfrm>
            <a:custGeom>
              <a:avLst/>
              <a:gdLst/>
              <a:ahLst/>
              <a:cxnLst>
                <a:cxn ang="0">
                  <a:pos x="85" y="32"/>
                </a:cxn>
                <a:cxn ang="0">
                  <a:pos x="83" y="32"/>
                </a:cxn>
                <a:cxn ang="0">
                  <a:pos x="68" y="29"/>
                </a:cxn>
                <a:cxn ang="0">
                  <a:pos x="46" y="20"/>
                </a:cxn>
                <a:cxn ang="0">
                  <a:pos x="23" y="3"/>
                </a:cxn>
                <a:cxn ang="0">
                  <a:pos x="14" y="2"/>
                </a:cxn>
                <a:cxn ang="0">
                  <a:pos x="7" y="4"/>
                </a:cxn>
                <a:cxn ang="0">
                  <a:pos x="2" y="10"/>
                </a:cxn>
                <a:cxn ang="0">
                  <a:pos x="0" y="19"/>
                </a:cxn>
                <a:cxn ang="0">
                  <a:pos x="6" y="23"/>
                </a:cxn>
                <a:cxn ang="0">
                  <a:pos x="15" y="27"/>
                </a:cxn>
                <a:cxn ang="0">
                  <a:pos x="23" y="32"/>
                </a:cxn>
                <a:cxn ang="0">
                  <a:pos x="33" y="37"/>
                </a:cxn>
                <a:cxn ang="0">
                  <a:pos x="43" y="35"/>
                </a:cxn>
                <a:cxn ang="0">
                  <a:pos x="50" y="42"/>
                </a:cxn>
                <a:cxn ang="0">
                  <a:pos x="64" y="47"/>
                </a:cxn>
                <a:cxn ang="0">
                  <a:pos x="84" y="46"/>
                </a:cxn>
                <a:cxn ang="0">
                  <a:pos x="84" y="34"/>
                </a:cxn>
                <a:cxn ang="0">
                  <a:pos x="85" y="32"/>
                </a:cxn>
              </a:cxnLst>
              <a:rect l="0" t="0" r="r" b="b"/>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2" name="Freeform 60"/>
            <p:cNvSpPr/>
            <p:nvPr/>
          </p:nvSpPr>
          <p:spPr bwMode="auto">
            <a:xfrm>
              <a:off x="5973860" y="3474680"/>
              <a:ext cx="165010" cy="385704"/>
            </a:xfrm>
            <a:custGeom>
              <a:avLst/>
              <a:gdLst/>
              <a:ahLst/>
              <a:cxnLst>
                <a:cxn ang="0">
                  <a:pos x="78" y="193"/>
                </a:cxn>
                <a:cxn ang="0">
                  <a:pos x="74" y="185"/>
                </a:cxn>
                <a:cxn ang="0">
                  <a:pos x="70" y="171"/>
                </a:cxn>
                <a:cxn ang="0">
                  <a:pos x="66" y="159"/>
                </a:cxn>
                <a:cxn ang="0">
                  <a:pos x="67" y="151"/>
                </a:cxn>
                <a:cxn ang="0">
                  <a:pos x="68" y="146"/>
                </a:cxn>
                <a:cxn ang="0">
                  <a:pos x="66" y="138"/>
                </a:cxn>
                <a:cxn ang="0">
                  <a:pos x="57" y="128"/>
                </a:cxn>
                <a:cxn ang="0">
                  <a:pos x="59" y="110"/>
                </a:cxn>
                <a:cxn ang="0">
                  <a:pos x="66" y="106"/>
                </a:cxn>
                <a:cxn ang="0">
                  <a:pos x="74" y="104"/>
                </a:cxn>
                <a:cxn ang="0">
                  <a:pos x="84" y="98"/>
                </a:cxn>
                <a:cxn ang="0">
                  <a:pos x="90" y="93"/>
                </a:cxn>
                <a:cxn ang="0">
                  <a:pos x="96" y="84"/>
                </a:cxn>
                <a:cxn ang="0">
                  <a:pos x="96" y="84"/>
                </a:cxn>
                <a:cxn ang="0">
                  <a:pos x="91" y="85"/>
                </a:cxn>
                <a:cxn ang="0">
                  <a:pos x="84" y="81"/>
                </a:cxn>
                <a:cxn ang="0">
                  <a:pos x="78" y="78"/>
                </a:cxn>
                <a:cxn ang="0">
                  <a:pos x="78" y="71"/>
                </a:cxn>
                <a:cxn ang="0">
                  <a:pos x="74" y="66"/>
                </a:cxn>
                <a:cxn ang="0">
                  <a:pos x="70" y="56"/>
                </a:cxn>
                <a:cxn ang="0">
                  <a:pos x="60" y="54"/>
                </a:cxn>
                <a:cxn ang="0">
                  <a:pos x="58" y="49"/>
                </a:cxn>
                <a:cxn ang="0">
                  <a:pos x="67" y="33"/>
                </a:cxn>
                <a:cxn ang="0">
                  <a:pos x="70" y="17"/>
                </a:cxn>
                <a:cxn ang="0">
                  <a:pos x="65" y="11"/>
                </a:cxn>
                <a:cxn ang="0">
                  <a:pos x="63" y="5"/>
                </a:cxn>
                <a:cxn ang="0">
                  <a:pos x="55" y="2"/>
                </a:cxn>
                <a:cxn ang="0">
                  <a:pos x="53" y="3"/>
                </a:cxn>
                <a:cxn ang="0">
                  <a:pos x="54" y="3"/>
                </a:cxn>
                <a:cxn ang="0">
                  <a:pos x="51" y="8"/>
                </a:cxn>
                <a:cxn ang="0">
                  <a:pos x="52" y="16"/>
                </a:cxn>
                <a:cxn ang="0">
                  <a:pos x="47" y="16"/>
                </a:cxn>
                <a:cxn ang="0">
                  <a:pos x="38" y="20"/>
                </a:cxn>
                <a:cxn ang="0">
                  <a:pos x="30" y="28"/>
                </a:cxn>
                <a:cxn ang="0">
                  <a:pos x="27" y="42"/>
                </a:cxn>
                <a:cxn ang="0">
                  <a:pos x="23" y="56"/>
                </a:cxn>
                <a:cxn ang="0">
                  <a:pos x="14" y="56"/>
                </a:cxn>
                <a:cxn ang="0">
                  <a:pos x="12" y="67"/>
                </a:cxn>
                <a:cxn ang="0">
                  <a:pos x="9" y="79"/>
                </a:cxn>
                <a:cxn ang="0">
                  <a:pos x="4" y="87"/>
                </a:cxn>
                <a:cxn ang="0">
                  <a:pos x="0" y="91"/>
                </a:cxn>
                <a:cxn ang="0">
                  <a:pos x="10" y="102"/>
                </a:cxn>
                <a:cxn ang="0">
                  <a:pos x="23" y="125"/>
                </a:cxn>
                <a:cxn ang="0">
                  <a:pos x="22" y="143"/>
                </a:cxn>
                <a:cxn ang="0">
                  <a:pos x="26" y="149"/>
                </a:cxn>
                <a:cxn ang="0">
                  <a:pos x="37" y="148"/>
                </a:cxn>
                <a:cxn ang="0">
                  <a:pos x="47" y="136"/>
                </a:cxn>
                <a:cxn ang="0">
                  <a:pos x="53" y="141"/>
                </a:cxn>
                <a:cxn ang="0">
                  <a:pos x="57" y="153"/>
                </a:cxn>
                <a:cxn ang="0">
                  <a:pos x="63" y="178"/>
                </a:cxn>
                <a:cxn ang="0">
                  <a:pos x="67" y="195"/>
                </a:cxn>
                <a:cxn ang="0">
                  <a:pos x="69" y="209"/>
                </a:cxn>
                <a:cxn ang="0">
                  <a:pos x="68" y="212"/>
                </a:cxn>
                <a:cxn ang="0">
                  <a:pos x="78" y="193"/>
                </a:cxn>
              </a:cxnLst>
              <a:rect l="0" t="0" r="r" b="b"/>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3" name="Freeform 61"/>
            <p:cNvSpPr/>
            <p:nvPr/>
          </p:nvSpPr>
          <p:spPr bwMode="auto">
            <a:xfrm>
              <a:off x="5916466" y="3480683"/>
              <a:ext cx="58830" cy="37521"/>
            </a:xfrm>
            <a:custGeom>
              <a:avLst/>
              <a:gdLst/>
              <a:ahLst/>
              <a:cxnLst>
                <a:cxn ang="0">
                  <a:pos x="33" y="7"/>
                </a:cxn>
                <a:cxn ang="0">
                  <a:pos x="20" y="3"/>
                </a:cxn>
                <a:cxn ang="0">
                  <a:pos x="11" y="2"/>
                </a:cxn>
                <a:cxn ang="0">
                  <a:pos x="3" y="9"/>
                </a:cxn>
                <a:cxn ang="0">
                  <a:pos x="0" y="14"/>
                </a:cxn>
                <a:cxn ang="0">
                  <a:pos x="3" y="16"/>
                </a:cxn>
                <a:cxn ang="0">
                  <a:pos x="11" y="18"/>
                </a:cxn>
                <a:cxn ang="0">
                  <a:pos x="21" y="19"/>
                </a:cxn>
                <a:cxn ang="0">
                  <a:pos x="32" y="17"/>
                </a:cxn>
                <a:cxn ang="0">
                  <a:pos x="31" y="8"/>
                </a:cxn>
                <a:cxn ang="0">
                  <a:pos x="33" y="7"/>
                </a:cxn>
              </a:cxnLst>
              <a:rect l="0" t="0" r="r" b="b"/>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4" name="Freeform 62"/>
            <p:cNvSpPr/>
            <p:nvPr/>
          </p:nvSpPr>
          <p:spPr bwMode="auto">
            <a:xfrm>
              <a:off x="6160392" y="3587240"/>
              <a:ext cx="144922" cy="313665"/>
            </a:xfrm>
            <a:custGeom>
              <a:avLst/>
              <a:gdLst/>
              <a:ahLst/>
              <a:cxnLst>
                <a:cxn ang="0">
                  <a:pos x="62" y="22"/>
                </a:cxn>
                <a:cxn ang="0">
                  <a:pos x="51" y="13"/>
                </a:cxn>
                <a:cxn ang="0">
                  <a:pos x="48" y="7"/>
                </a:cxn>
                <a:cxn ang="0">
                  <a:pos x="38" y="2"/>
                </a:cxn>
                <a:cxn ang="0">
                  <a:pos x="29" y="7"/>
                </a:cxn>
                <a:cxn ang="0">
                  <a:pos x="22" y="9"/>
                </a:cxn>
                <a:cxn ang="0">
                  <a:pos x="12" y="9"/>
                </a:cxn>
                <a:cxn ang="0">
                  <a:pos x="4" y="10"/>
                </a:cxn>
                <a:cxn ang="0">
                  <a:pos x="0" y="12"/>
                </a:cxn>
                <a:cxn ang="0">
                  <a:pos x="5" y="18"/>
                </a:cxn>
                <a:cxn ang="0">
                  <a:pos x="10" y="27"/>
                </a:cxn>
                <a:cxn ang="0">
                  <a:pos x="20" y="32"/>
                </a:cxn>
                <a:cxn ang="0">
                  <a:pos x="27" y="34"/>
                </a:cxn>
                <a:cxn ang="0">
                  <a:pos x="31" y="42"/>
                </a:cxn>
                <a:cxn ang="0">
                  <a:pos x="22" y="47"/>
                </a:cxn>
                <a:cxn ang="0">
                  <a:pos x="35" y="58"/>
                </a:cxn>
                <a:cxn ang="0">
                  <a:pos x="40" y="68"/>
                </a:cxn>
                <a:cxn ang="0">
                  <a:pos x="50" y="80"/>
                </a:cxn>
                <a:cxn ang="0">
                  <a:pos x="59" y="89"/>
                </a:cxn>
                <a:cxn ang="0">
                  <a:pos x="61" y="100"/>
                </a:cxn>
                <a:cxn ang="0">
                  <a:pos x="65" y="119"/>
                </a:cxn>
                <a:cxn ang="0">
                  <a:pos x="57" y="132"/>
                </a:cxn>
                <a:cxn ang="0">
                  <a:pos x="47" y="138"/>
                </a:cxn>
                <a:cxn ang="0">
                  <a:pos x="47" y="148"/>
                </a:cxn>
                <a:cxn ang="0">
                  <a:pos x="34" y="148"/>
                </a:cxn>
                <a:cxn ang="0">
                  <a:pos x="27" y="153"/>
                </a:cxn>
                <a:cxn ang="0">
                  <a:pos x="32" y="157"/>
                </a:cxn>
                <a:cxn ang="0">
                  <a:pos x="29" y="167"/>
                </a:cxn>
                <a:cxn ang="0">
                  <a:pos x="34" y="172"/>
                </a:cxn>
                <a:cxn ang="0">
                  <a:pos x="45" y="164"/>
                </a:cxn>
                <a:cxn ang="0">
                  <a:pos x="47" y="159"/>
                </a:cxn>
                <a:cxn ang="0">
                  <a:pos x="50" y="153"/>
                </a:cxn>
                <a:cxn ang="0">
                  <a:pos x="57" y="152"/>
                </a:cxn>
                <a:cxn ang="0">
                  <a:pos x="73" y="145"/>
                </a:cxn>
                <a:cxn ang="0">
                  <a:pos x="81" y="130"/>
                </a:cxn>
                <a:cxn ang="0">
                  <a:pos x="79" y="104"/>
                </a:cxn>
                <a:cxn ang="0">
                  <a:pos x="68" y="86"/>
                </a:cxn>
                <a:cxn ang="0">
                  <a:pos x="50" y="71"/>
                </a:cxn>
                <a:cxn ang="0">
                  <a:pos x="45" y="62"/>
                </a:cxn>
                <a:cxn ang="0">
                  <a:pos x="42" y="47"/>
                </a:cxn>
                <a:cxn ang="0">
                  <a:pos x="50" y="37"/>
                </a:cxn>
                <a:cxn ang="0">
                  <a:pos x="54" y="30"/>
                </a:cxn>
                <a:cxn ang="0">
                  <a:pos x="63" y="24"/>
                </a:cxn>
                <a:cxn ang="0">
                  <a:pos x="64" y="24"/>
                </a:cxn>
                <a:cxn ang="0">
                  <a:pos x="62" y="22"/>
                </a:cxn>
              </a:cxnLst>
              <a:rect l="0" t="0" r="r" b="b"/>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5" name="Freeform 63"/>
            <p:cNvSpPr/>
            <p:nvPr/>
          </p:nvSpPr>
          <p:spPr bwMode="auto">
            <a:xfrm>
              <a:off x="6160392" y="3774837"/>
              <a:ext cx="119094" cy="88547"/>
            </a:xfrm>
            <a:custGeom>
              <a:avLst/>
              <a:gdLst/>
              <a:ahLst/>
              <a:cxnLst>
                <a:cxn ang="0">
                  <a:pos x="34" y="44"/>
                </a:cxn>
                <a:cxn ang="0">
                  <a:pos x="47" y="44"/>
                </a:cxn>
                <a:cxn ang="0">
                  <a:pos x="47" y="34"/>
                </a:cxn>
                <a:cxn ang="0">
                  <a:pos x="57" y="28"/>
                </a:cxn>
                <a:cxn ang="0">
                  <a:pos x="65" y="15"/>
                </a:cxn>
                <a:cxn ang="0">
                  <a:pos x="61" y="1"/>
                </a:cxn>
                <a:cxn ang="0">
                  <a:pos x="53" y="2"/>
                </a:cxn>
                <a:cxn ang="0">
                  <a:pos x="45" y="5"/>
                </a:cxn>
                <a:cxn ang="0">
                  <a:pos x="42" y="8"/>
                </a:cxn>
                <a:cxn ang="0">
                  <a:pos x="35" y="3"/>
                </a:cxn>
                <a:cxn ang="0">
                  <a:pos x="20" y="3"/>
                </a:cxn>
                <a:cxn ang="0">
                  <a:pos x="4" y="10"/>
                </a:cxn>
                <a:cxn ang="0">
                  <a:pos x="5" y="21"/>
                </a:cxn>
                <a:cxn ang="0">
                  <a:pos x="6" y="29"/>
                </a:cxn>
                <a:cxn ang="0">
                  <a:pos x="6" y="30"/>
                </a:cxn>
                <a:cxn ang="0">
                  <a:pos x="9" y="40"/>
                </a:cxn>
                <a:cxn ang="0">
                  <a:pos x="16" y="41"/>
                </a:cxn>
                <a:cxn ang="0">
                  <a:pos x="17" y="47"/>
                </a:cxn>
                <a:cxn ang="0">
                  <a:pos x="26" y="48"/>
                </a:cxn>
                <a:cxn ang="0">
                  <a:pos x="27" y="49"/>
                </a:cxn>
                <a:cxn ang="0">
                  <a:pos x="34" y="44"/>
                </a:cxn>
              </a:cxnLst>
              <a:rect l="0" t="0" r="r" b="b"/>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6" name="Freeform 64"/>
            <p:cNvSpPr/>
            <p:nvPr/>
          </p:nvSpPr>
          <p:spPr bwMode="auto">
            <a:xfrm>
              <a:off x="6121650" y="3606750"/>
              <a:ext cx="144922" cy="184597"/>
            </a:xfrm>
            <a:custGeom>
              <a:avLst/>
              <a:gdLst/>
              <a:ahLst/>
              <a:cxnLst>
                <a:cxn ang="0">
                  <a:pos x="57" y="47"/>
                </a:cxn>
                <a:cxn ang="0">
                  <a:pos x="44" y="36"/>
                </a:cxn>
                <a:cxn ang="0">
                  <a:pos x="53" y="31"/>
                </a:cxn>
                <a:cxn ang="0">
                  <a:pos x="49" y="23"/>
                </a:cxn>
                <a:cxn ang="0">
                  <a:pos x="42" y="21"/>
                </a:cxn>
                <a:cxn ang="0">
                  <a:pos x="32" y="16"/>
                </a:cxn>
                <a:cxn ang="0">
                  <a:pos x="27" y="7"/>
                </a:cxn>
                <a:cxn ang="0">
                  <a:pos x="22" y="1"/>
                </a:cxn>
                <a:cxn ang="0">
                  <a:pos x="18" y="1"/>
                </a:cxn>
                <a:cxn ang="0">
                  <a:pos x="16" y="7"/>
                </a:cxn>
                <a:cxn ang="0">
                  <a:pos x="16" y="16"/>
                </a:cxn>
                <a:cxn ang="0">
                  <a:pos x="10" y="11"/>
                </a:cxn>
                <a:cxn ang="0">
                  <a:pos x="4" y="20"/>
                </a:cxn>
                <a:cxn ang="0">
                  <a:pos x="0" y="23"/>
                </a:cxn>
                <a:cxn ang="0">
                  <a:pos x="2" y="25"/>
                </a:cxn>
                <a:cxn ang="0">
                  <a:pos x="3" y="34"/>
                </a:cxn>
                <a:cxn ang="0">
                  <a:pos x="11" y="37"/>
                </a:cxn>
                <a:cxn ang="0">
                  <a:pos x="10" y="49"/>
                </a:cxn>
                <a:cxn ang="0">
                  <a:pos x="7" y="58"/>
                </a:cxn>
                <a:cxn ang="0">
                  <a:pos x="17" y="54"/>
                </a:cxn>
                <a:cxn ang="0">
                  <a:pos x="26" y="53"/>
                </a:cxn>
                <a:cxn ang="0">
                  <a:pos x="33" y="51"/>
                </a:cxn>
                <a:cxn ang="0">
                  <a:pos x="43" y="51"/>
                </a:cxn>
                <a:cxn ang="0">
                  <a:pos x="52" y="59"/>
                </a:cxn>
                <a:cxn ang="0">
                  <a:pos x="52" y="73"/>
                </a:cxn>
                <a:cxn ang="0">
                  <a:pos x="60" y="85"/>
                </a:cxn>
                <a:cxn ang="0">
                  <a:pos x="59" y="97"/>
                </a:cxn>
                <a:cxn ang="0">
                  <a:pos x="64" y="101"/>
                </a:cxn>
                <a:cxn ang="0">
                  <a:pos x="67" y="98"/>
                </a:cxn>
                <a:cxn ang="0">
                  <a:pos x="75" y="95"/>
                </a:cxn>
                <a:cxn ang="0">
                  <a:pos x="83" y="94"/>
                </a:cxn>
                <a:cxn ang="0">
                  <a:pos x="83" y="89"/>
                </a:cxn>
                <a:cxn ang="0">
                  <a:pos x="81" y="78"/>
                </a:cxn>
                <a:cxn ang="0">
                  <a:pos x="72" y="69"/>
                </a:cxn>
                <a:cxn ang="0">
                  <a:pos x="62" y="57"/>
                </a:cxn>
                <a:cxn ang="0">
                  <a:pos x="57" y="47"/>
                </a:cxn>
              </a:cxnLst>
              <a:rect l="0" t="0" r="r" b="b"/>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7" name="Freeform 65"/>
            <p:cNvSpPr/>
            <p:nvPr/>
          </p:nvSpPr>
          <p:spPr bwMode="auto">
            <a:xfrm>
              <a:off x="6071430" y="3648771"/>
              <a:ext cx="159270" cy="310663"/>
            </a:xfrm>
            <a:custGeom>
              <a:avLst/>
              <a:gdLst/>
              <a:ahLst/>
              <a:cxnLst>
                <a:cxn ang="0">
                  <a:pos x="56" y="91"/>
                </a:cxn>
                <a:cxn ang="0">
                  <a:pos x="55" y="80"/>
                </a:cxn>
                <a:cxn ang="0">
                  <a:pos x="71" y="73"/>
                </a:cxn>
                <a:cxn ang="0">
                  <a:pos x="86" y="73"/>
                </a:cxn>
                <a:cxn ang="0">
                  <a:pos x="88" y="74"/>
                </a:cxn>
                <a:cxn ang="0">
                  <a:pos x="89" y="62"/>
                </a:cxn>
                <a:cxn ang="0">
                  <a:pos x="81" y="50"/>
                </a:cxn>
                <a:cxn ang="0">
                  <a:pos x="81" y="36"/>
                </a:cxn>
                <a:cxn ang="0">
                  <a:pos x="72" y="28"/>
                </a:cxn>
                <a:cxn ang="0">
                  <a:pos x="62" y="28"/>
                </a:cxn>
                <a:cxn ang="0">
                  <a:pos x="55" y="30"/>
                </a:cxn>
                <a:cxn ang="0">
                  <a:pos x="46" y="31"/>
                </a:cxn>
                <a:cxn ang="0">
                  <a:pos x="36" y="35"/>
                </a:cxn>
                <a:cxn ang="0">
                  <a:pos x="39" y="26"/>
                </a:cxn>
                <a:cxn ang="0">
                  <a:pos x="40" y="14"/>
                </a:cxn>
                <a:cxn ang="0">
                  <a:pos x="32" y="11"/>
                </a:cxn>
                <a:cxn ang="0">
                  <a:pos x="31" y="2"/>
                </a:cxn>
                <a:cxn ang="0">
                  <a:pos x="29" y="0"/>
                </a:cxn>
                <a:cxn ang="0">
                  <a:pos x="27" y="2"/>
                </a:cxn>
                <a:cxn ang="0">
                  <a:pos x="17" y="8"/>
                </a:cxn>
                <a:cxn ang="0">
                  <a:pos x="9" y="10"/>
                </a:cxn>
                <a:cxn ang="0">
                  <a:pos x="2" y="14"/>
                </a:cxn>
                <a:cxn ang="0">
                  <a:pos x="0" y="32"/>
                </a:cxn>
                <a:cxn ang="0">
                  <a:pos x="9" y="42"/>
                </a:cxn>
                <a:cxn ang="0">
                  <a:pos x="11" y="50"/>
                </a:cxn>
                <a:cxn ang="0">
                  <a:pos x="10" y="55"/>
                </a:cxn>
                <a:cxn ang="0">
                  <a:pos x="9" y="63"/>
                </a:cxn>
                <a:cxn ang="0">
                  <a:pos x="13" y="75"/>
                </a:cxn>
                <a:cxn ang="0">
                  <a:pos x="17" y="89"/>
                </a:cxn>
                <a:cxn ang="0">
                  <a:pos x="21" y="97"/>
                </a:cxn>
                <a:cxn ang="0">
                  <a:pos x="11" y="116"/>
                </a:cxn>
                <a:cxn ang="0">
                  <a:pos x="8" y="132"/>
                </a:cxn>
                <a:cxn ang="0">
                  <a:pos x="9" y="142"/>
                </a:cxn>
                <a:cxn ang="0">
                  <a:pos x="23" y="157"/>
                </a:cxn>
                <a:cxn ang="0">
                  <a:pos x="27" y="162"/>
                </a:cxn>
                <a:cxn ang="0">
                  <a:pos x="33" y="163"/>
                </a:cxn>
                <a:cxn ang="0">
                  <a:pos x="39" y="170"/>
                </a:cxn>
                <a:cxn ang="0">
                  <a:pos x="48" y="171"/>
                </a:cxn>
                <a:cxn ang="0">
                  <a:pos x="51" y="166"/>
                </a:cxn>
                <a:cxn ang="0">
                  <a:pos x="38" y="159"/>
                </a:cxn>
                <a:cxn ang="0">
                  <a:pos x="30" y="146"/>
                </a:cxn>
                <a:cxn ang="0">
                  <a:pos x="26" y="135"/>
                </a:cxn>
                <a:cxn ang="0">
                  <a:pos x="19" y="130"/>
                </a:cxn>
                <a:cxn ang="0">
                  <a:pos x="20" y="112"/>
                </a:cxn>
                <a:cxn ang="0">
                  <a:pos x="27" y="89"/>
                </a:cxn>
                <a:cxn ang="0">
                  <a:pos x="36" y="86"/>
                </a:cxn>
                <a:cxn ang="0">
                  <a:pos x="45" y="93"/>
                </a:cxn>
                <a:cxn ang="0">
                  <a:pos x="57" y="99"/>
                </a:cxn>
                <a:cxn ang="0">
                  <a:pos x="57" y="100"/>
                </a:cxn>
                <a:cxn ang="0">
                  <a:pos x="57" y="99"/>
                </a:cxn>
                <a:cxn ang="0">
                  <a:pos x="56" y="91"/>
                </a:cxn>
              </a:cxnLst>
              <a:rect l="0" t="0" r="r" b="b"/>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8" name="Freeform 66"/>
            <p:cNvSpPr/>
            <p:nvPr/>
          </p:nvSpPr>
          <p:spPr bwMode="auto">
            <a:xfrm>
              <a:off x="4470125" y="2812833"/>
              <a:ext cx="187967" cy="160585"/>
            </a:xfrm>
            <a:custGeom>
              <a:avLst/>
              <a:gdLst/>
              <a:ahLst/>
              <a:cxnLst>
                <a:cxn ang="0">
                  <a:pos x="2" y="19"/>
                </a:cxn>
                <a:cxn ang="0">
                  <a:pos x="2" y="31"/>
                </a:cxn>
                <a:cxn ang="0">
                  <a:pos x="3" y="36"/>
                </a:cxn>
                <a:cxn ang="0">
                  <a:pos x="5" y="41"/>
                </a:cxn>
                <a:cxn ang="0">
                  <a:pos x="7" y="47"/>
                </a:cxn>
                <a:cxn ang="0">
                  <a:pos x="10" y="56"/>
                </a:cxn>
                <a:cxn ang="0">
                  <a:pos x="10" y="61"/>
                </a:cxn>
                <a:cxn ang="0">
                  <a:pos x="16" y="65"/>
                </a:cxn>
                <a:cxn ang="0">
                  <a:pos x="24" y="70"/>
                </a:cxn>
                <a:cxn ang="0">
                  <a:pos x="30" y="73"/>
                </a:cxn>
                <a:cxn ang="0">
                  <a:pos x="36" y="72"/>
                </a:cxn>
                <a:cxn ang="0">
                  <a:pos x="39" y="76"/>
                </a:cxn>
                <a:cxn ang="0">
                  <a:pos x="47" y="78"/>
                </a:cxn>
                <a:cxn ang="0">
                  <a:pos x="52" y="84"/>
                </a:cxn>
                <a:cxn ang="0">
                  <a:pos x="59" y="83"/>
                </a:cxn>
                <a:cxn ang="0">
                  <a:pos x="68" y="85"/>
                </a:cxn>
                <a:cxn ang="0">
                  <a:pos x="77" y="85"/>
                </a:cxn>
                <a:cxn ang="0">
                  <a:pos x="86" y="88"/>
                </a:cxn>
                <a:cxn ang="0">
                  <a:pos x="93" y="89"/>
                </a:cxn>
                <a:cxn ang="0">
                  <a:pos x="93" y="82"/>
                </a:cxn>
                <a:cxn ang="0">
                  <a:pos x="103" y="71"/>
                </a:cxn>
                <a:cxn ang="0">
                  <a:pos x="108" y="67"/>
                </a:cxn>
                <a:cxn ang="0">
                  <a:pos x="104" y="56"/>
                </a:cxn>
                <a:cxn ang="0">
                  <a:pos x="103" y="46"/>
                </a:cxn>
                <a:cxn ang="0">
                  <a:pos x="99" y="40"/>
                </a:cxn>
                <a:cxn ang="0">
                  <a:pos x="106" y="35"/>
                </a:cxn>
                <a:cxn ang="0">
                  <a:pos x="105" y="25"/>
                </a:cxn>
                <a:cxn ang="0">
                  <a:pos x="103" y="16"/>
                </a:cxn>
                <a:cxn ang="0">
                  <a:pos x="95" y="10"/>
                </a:cxn>
                <a:cxn ang="0">
                  <a:pos x="94" y="9"/>
                </a:cxn>
                <a:cxn ang="0">
                  <a:pos x="65" y="8"/>
                </a:cxn>
                <a:cxn ang="0">
                  <a:pos x="59" y="6"/>
                </a:cxn>
                <a:cxn ang="0">
                  <a:pos x="53" y="9"/>
                </a:cxn>
                <a:cxn ang="0">
                  <a:pos x="48" y="2"/>
                </a:cxn>
                <a:cxn ang="0">
                  <a:pos x="23" y="9"/>
                </a:cxn>
                <a:cxn ang="0">
                  <a:pos x="6" y="15"/>
                </a:cxn>
                <a:cxn ang="0">
                  <a:pos x="2" y="18"/>
                </a:cxn>
                <a:cxn ang="0">
                  <a:pos x="2" y="19"/>
                </a:cxn>
              </a:cxnLst>
              <a:rect l="0" t="0" r="r" b="b"/>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9" name="Freeform 67"/>
            <p:cNvSpPr/>
            <p:nvPr/>
          </p:nvSpPr>
          <p:spPr bwMode="auto">
            <a:xfrm>
              <a:off x="4497387" y="3073970"/>
              <a:ext cx="71743" cy="70538"/>
            </a:xfrm>
            <a:custGeom>
              <a:avLst/>
              <a:gdLst/>
              <a:ahLst/>
              <a:cxnLst>
                <a:cxn ang="0">
                  <a:pos x="31" y="35"/>
                </a:cxn>
                <a:cxn ang="0">
                  <a:pos x="39" y="23"/>
                </a:cxn>
                <a:cxn ang="0">
                  <a:pos x="40" y="8"/>
                </a:cxn>
                <a:cxn ang="0">
                  <a:pos x="30" y="2"/>
                </a:cxn>
                <a:cxn ang="0">
                  <a:pos x="13" y="1"/>
                </a:cxn>
                <a:cxn ang="0">
                  <a:pos x="6" y="2"/>
                </a:cxn>
                <a:cxn ang="0">
                  <a:pos x="1" y="5"/>
                </a:cxn>
                <a:cxn ang="0">
                  <a:pos x="6" y="13"/>
                </a:cxn>
                <a:cxn ang="0">
                  <a:pos x="15" y="24"/>
                </a:cxn>
                <a:cxn ang="0">
                  <a:pos x="24" y="34"/>
                </a:cxn>
                <a:cxn ang="0">
                  <a:pos x="30" y="39"/>
                </a:cxn>
                <a:cxn ang="0">
                  <a:pos x="31" y="35"/>
                </a:cxn>
              </a:cxnLst>
              <a:rect l="0" t="0" r="r" b="b"/>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0" name="Freeform 68"/>
            <p:cNvSpPr/>
            <p:nvPr/>
          </p:nvSpPr>
          <p:spPr bwMode="auto">
            <a:xfrm>
              <a:off x="4462950" y="3042453"/>
              <a:ext cx="103310" cy="93049"/>
            </a:xfrm>
            <a:custGeom>
              <a:avLst/>
              <a:gdLst/>
              <a:ahLst/>
              <a:cxnLst>
                <a:cxn ang="0">
                  <a:pos x="35" y="42"/>
                </a:cxn>
                <a:cxn ang="0">
                  <a:pos x="26" y="31"/>
                </a:cxn>
                <a:cxn ang="0">
                  <a:pos x="21" y="23"/>
                </a:cxn>
                <a:cxn ang="0">
                  <a:pos x="26" y="20"/>
                </a:cxn>
                <a:cxn ang="0">
                  <a:pos x="33" y="19"/>
                </a:cxn>
                <a:cxn ang="0">
                  <a:pos x="50" y="20"/>
                </a:cxn>
                <a:cxn ang="0">
                  <a:pos x="60" y="26"/>
                </a:cxn>
                <a:cxn ang="0">
                  <a:pos x="60" y="23"/>
                </a:cxn>
                <a:cxn ang="0">
                  <a:pos x="56" y="15"/>
                </a:cxn>
                <a:cxn ang="0">
                  <a:pos x="53" y="8"/>
                </a:cxn>
                <a:cxn ang="0">
                  <a:pos x="50" y="9"/>
                </a:cxn>
                <a:cxn ang="0">
                  <a:pos x="38" y="7"/>
                </a:cxn>
                <a:cxn ang="0">
                  <a:pos x="29" y="0"/>
                </a:cxn>
                <a:cxn ang="0">
                  <a:pos x="22" y="4"/>
                </a:cxn>
                <a:cxn ang="0">
                  <a:pos x="19" y="10"/>
                </a:cxn>
                <a:cxn ang="0">
                  <a:pos x="15" y="15"/>
                </a:cxn>
                <a:cxn ang="0">
                  <a:pos x="8" y="15"/>
                </a:cxn>
                <a:cxn ang="0">
                  <a:pos x="0" y="16"/>
                </a:cxn>
                <a:cxn ang="0">
                  <a:pos x="2" y="21"/>
                </a:cxn>
                <a:cxn ang="0">
                  <a:pos x="11" y="25"/>
                </a:cxn>
                <a:cxn ang="0">
                  <a:pos x="21" y="40"/>
                </a:cxn>
                <a:cxn ang="0">
                  <a:pos x="30" y="45"/>
                </a:cxn>
                <a:cxn ang="0">
                  <a:pos x="40" y="50"/>
                </a:cxn>
                <a:cxn ang="0">
                  <a:pos x="44" y="52"/>
                </a:cxn>
                <a:cxn ang="0">
                  <a:pos x="35" y="42"/>
                </a:cxn>
              </a:cxnLst>
              <a:rect l="0" t="0" r="r" b="b"/>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1" name="Freeform 69"/>
            <p:cNvSpPr/>
            <p:nvPr/>
          </p:nvSpPr>
          <p:spPr bwMode="auto">
            <a:xfrm>
              <a:off x="4563391" y="3141505"/>
              <a:ext cx="35872" cy="73539"/>
            </a:xfrm>
            <a:custGeom>
              <a:avLst/>
              <a:gdLst/>
              <a:ahLst/>
              <a:cxnLst>
                <a:cxn ang="0">
                  <a:pos x="14" y="35"/>
                </a:cxn>
                <a:cxn ang="0">
                  <a:pos x="17" y="31"/>
                </a:cxn>
                <a:cxn ang="0">
                  <a:pos x="21" y="24"/>
                </a:cxn>
                <a:cxn ang="0">
                  <a:pos x="21" y="24"/>
                </a:cxn>
                <a:cxn ang="0">
                  <a:pos x="15" y="17"/>
                </a:cxn>
                <a:cxn ang="0">
                  <a:pos x="16" y="5"/>
                </a:cxn>
                <a:cxn ang="0">
                  <a:pos x="6" y="0"/>
                </a:cxn>
                <a:cxn ang="0">
                  <a:pos x="1" y="8"/>
                </a:cxn>
                <a:cxn ang="0">
                  <a:pos x="4" y="15"/>
                </a:cxn>
                <a:cxn ang="0">
                  <a:pos x="3" y="32"/>
                </a:cxn>
                <a:cxn ang="0">
                  <a:pos x="11" y="41"/>
                </a:cxn>
                <a:cxn ang="0">
                  <a:pos x="14" y="35"/>
                </a:cxn>
              </a:cxnLst>
              <a:rect l="0" t="0" r="r" b="b"/>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2" name="Freeform 70"/>
            <p:cNvSpPr/>
            <p:nvPr/>
          </p:nvSpPr>
          <p:spPr bwMode="auto">
            <a:xfrm>
              <a:off x="4384033" y="2976419"/>
              <a:ext cx="144922" cy="67536"/>
            </a:xfrm>
            <a:custGeom>
              <a:avLst/>
              <a:gdLst/>
              <a:ahLst/>
              <a:cxnLst>
                <a:cxn ang="0">
                  <a:pos x="71" y="3"/>
                </a:cxn>
                <a:cxn ang="0">
                  <a:pos x="60" y="0"/>
                </a:cxn>
                <a:cxn ang="0">
                  <a:pos x="58" y="5"/>
                </a:cxn>
                <a:cxn ang="0">
                  <a:pos x="48" y="5"/>
                </a:cxn>
                <a:cxn ang="0">
                  <a:pos x="42" y="10"/>
                </a:cxn>
                <a:cxn ang="0">
                  <a:pos x="38" y="17"/>
                </a:cxn>
                <a:cxn ang="0">
                  <a:pos x="33" y="20"/>
                </a:cxn>
                <a:cxn ang="0">
                  <a:pos x="22" y="22"/>
                </a:cxn>
                <a:cxn ang="0">
                  <a:pos x="15" y="23"/>
                </a:cxn>
                <a:cxn ang="0">
                  <a:pos x="9" y="24"/>
                </a:cxn>
                <a:cxn ang="0">
                  <a:pos x="2" y="22"/>
                </a:cxn>
                <a:cxn ang="0">
                  <a:pos x="1" y="28"/>
                </a:cxn>
                <a:cxn ang="0">
                  <a:pos x="7" y="31"/>
                </a:cxn>
                <a:cxn ang="0">
                  <a:pos x="14" y="32"/>
                </a:cxn>
                <a:cxn ang="0">
                  <a:pos x="21" y="30"/>
                </a:cxn>
                <a:cxn ang="0">
                  <a:pos x="30" y="29"/>
                </a:cxn>
                <a:cxn ang="0">
                  <a:pos x="32" y="34"/>
                </a:cxn>
                <a:cxn ang="0">
                  <a:pos x="42" y="35"/>
                </a:cxn>
                <a:cxn ang="0">
                  <a:pos x="55" y="37"/>
                </a:cxn>
                <a:cxn ang="0">
                  <a:pos x="64" y="34"/>
                </a:cxn>
                <a:cxn ang="0">
                  <a:pos x="72" y="31"/>
                </a:cxn>
                <a:cxn ang="0">
                  <a:pos x="72" y="31"/>
                </a:cxn>
                <a:cxn ang="0">
                  <a:pos x="74" y="29"/>
                </a:cxn>
                <a:cxn ang="0">
                  <a:pos x="76" y="24"/>
                </a:cxn>
                <a:cxn ang="0">
                  <a:pos x="77" y="19"/>
                </a:cxn>
                <a:cxn ang="0">
                  <a:pos x="82" y="16"/>
                </a:cxn>
                <a:cxn ang="0">
                  <a:pos x="84" y="13"/>
                </a:cxn>
                <a:cxn ang="0">
                  <a:pos x="79" y="4"/>
                </a:cxn>
                <a:cxn ang="0">
                  <a:pos x="71" y="3"/>
                </a:cxn>
              </a:cxnLst>
              <a:rect l="0" t="0" r="r" b="b"/>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3" name="Freeform 71"/>
            <p:cNvSpPr/>
            <p:nvPr/>
          </p:nvSpPr>
          <p:spPr bwMode="auto">
            <a:xfrm>
              <a:off x="4507431" y="2983922"/>
              <a:ext cx="129137" cy="76541"/>
            </a:xfrm>
            <a:custGeom>
              <a:avLst/>
              <a:gdLst/>
              <a:ahLst/>
              <a:cxnLst>
                <a:cxn ang="0">
                  <a:pos x="71" y="8"/>
                </a:cxn>
                <a:cxn ang="0">
                  <a:pos x="68" y="7"/>
                </a:cxn>
                <a:cxn ang="0">
                  <a:pos x="61" y="4"/>
                </a:cxn>
                <a:cxn ang="0">
                  <a:pos x="51" y="1"/>
                </a:cxn>
                <a:cxn ang="0">
                  <a:pos x="40" y="7"/>
                </a:cxn>
                <a:cxn ang="0">
                  <a:pos x="28" y="11"/>
                </a:cxn>
                <a:cxn ang="0">
                  <a:pos x="13" y="11"/>
                </a:cxn>
                <a:cxn ang="0">
                  <a:pos x="12" y="9"/>
                </a:cxn>
                <a:cxn ang="0">
                  <a:pos x="10" y="12"/>
                </a:cxn>
                <a:cxn ang="0">
                  <a:pos x="5" y="15"/>
                </a:cxn>
                <a:cxn ang="0">
                  <a:pos x="4" y="20"/>
                </a:cxn>
                <a:cxn ang="0">
                  <a:pos x="2" y="25"/>
                </a:cxn>
                <a:cxn ang="0">
                  <a:pos x="0" y="27"/>
                </a:cxn>
                <a:cxn ang="0">
                  <a:pos x="3" y="32"/>
                </a:cxn>
                <a:cxn ang="0">
                  <a:pos x="3" y="32"/>
                </a:cxn>
                <a:cxn ang="0">
                  <a:pos x="12" y="39"/>
                </a:cxn>
                <a:cxn ang="0">
                  <a:pos x="24" y="41"/>
                </a:cxn>
                <a:cxn ang="0">
                  <a:pos x="39" y="37"/>
                </a:cxn>
                <a:cxn ang="0">
                  <a:pos x="44" y="38"/>
                </a:cxn>
                <a:cxn ang="0">
                  <a:pos x="47" y="39"/>
                </a:cxn>
                <a:cxn ang="0">
                  <a:pos x="54" y="34"/>
                </a:cxn>
                <a:cxn ang="0">
                  <a:pos x="64" y="17"/>
                </a:cxn>
                <a:cxn ang="0">
                  <a:pos x="72" y="12"/>
                </a:cxn>
                <a:cxn ang="0">
                  <a:pos x="71" y="8"/>
                </a:cxn>
              </a:cxnLst>
              <a:rect l="0" t="0" r="r" b="b"/>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4" name="Freeform 72"/>
            <p:cNvSpPr/>
            <p:nvPr/>
          </p:nvSpPr>
          <p:spPr bwMode="auto">
            <a:xfrm>
              <a:off x="4434253" y="2922389"/>
              <a:ext cx="121964" cy="66035"/>
            </a:xfrm>
            <a:custGeom>
              <a:avLst/>
              <a:gdLst/>
              <a:ahLst/>
              <a:cxnLst>
                <a:cxn ang="0">
                  <a:pos x="68" y="17"/>
                </a:cxn>
                <a:cxn ang="0">
                  <a:pos x="60" y="15"/>
                </a:cxn>
                <a:cxn ang="0">
                  <a:pos x="57" y="11"/>
                </a:cxn>
                <a:cxn ang="0">
                  <a:pos x="51" y="12"/>
                </a:cxn>
                <a:cxn ang="0">
                  <a:pos x="45" y="9"/>
                </a:cxn>
                <a:cxn ang="0">
                  <a:pos x="37" y="4"/>
                </a:cxn>
                <a:cxn ang="0">
                  <a:pos x="31" y="0"/>
                </a:cxn>
                <a:cxn ang="0">
                  <a:pos x="30" y="1"/>
                </a:cxn>
                <a:cxn ang="0">
                  <a:pos x="24" y="2"/>
                </a:cxn>
                <a:cxn ang="0">
                  <a:pos x="15" y="6"/>
                </a:cxn>
                <a:cxn ang="0">
                  <a:pos x="3" y="10"/>
                </a:cxn>
                <a:cxn ang="0">
                  <a:pos x="4" y="16"/>
                </a:cxn>
                <a:cxn ang="0">
                  <a:pos x="8" y="26"/>
                </a:cxn>
                <a:cxn ang="0">
                  <a:pos x="20" y="35"/>
                </a:cxn>
                <a:cxn ang="0">
                  <a:pos x="19" y="35"/>
                </a:cxn>
                <a:cxn ang="0">
                  <a:pos x="29" y="35"/>
                </a:cxn>
                <a:cxn ang="0">
                  <a:pos x="31" y="30"/>
                </a:cxn>
                <a:cxn ang="0">
                  <a:pos x="42" y="33"/>
                </a:cxn>
                <a:cxn ang="0">
                  <a:pos x="50" y="34"/>
                </a:cxn>
                <a:cxn ang="0">
                  <a:pos x="51" y="36"/>
                </a:cxn>
                <a:cxn ang="0">
                  <a:pos x="54" y="33"/>
                </a:cxn>
                <a:cxn ang="0">
                  <a:pos x="65" y="27"/>
                </a:cxn>
                <a:cxn ang="0">
                  <a:pos x="71" y="22"/>
                </a:cxn>
                <a:cxn ang="0">
                  <a:pos x="68" y="17"/>
                </a:cxn>
              </a:cxnLst>
              <a:rect l="0" t="0" r="r" b="b"/>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5" name="Freeform 73"/>
            <p:cNvSpPr/>
            <p:nvPr/>
          </p:nvSpPr>
          <p:spPr bwMode="auto">
            <a:xfrm>
              <a:off x="4521780" y="2961411"/>
              <a:ext cx="109049" cy="48025"/>
            </a:xfrm>
            <a:custGeom>
              <a:avLst/>
              <a:gdLst/>
              <a:ahLst/>
              <a:cxnLst>
                <a:cxn ang="0">
                  <a:pos x="47" y="3"/>
                </a:cxn>
                <a:cxn ang="0">
                  <a:pos x="38" y="3"/>
                </a:cxn>
                <a:cxn ang="0">
                  <a:pos x="29" y="1"/>
                </a:cxn>
                <a:cxn ang="0">
                  <a:pos x="22" y="2"/>
                </a:cxn>
                <a:cxn ang="0">
                  <a:pos x="20" y="1"/>
                </a:cxn>
                <a:cxn ang="0">
                  <a:pos x="14" y="6"/>
                </a:cxn>
                <a:cxn ang="0">
                  <a:pos x="3" y="12"/>
                </a:cxn>
                <a:cxn ang="0">
                  <a:pos x="0" y="15"/>
                </a:cxn>
                <a:cxn ang="0">
                  <a:pos x="5" y="24"/>
                </a:cxn>
                <a:cxn ang="0">
                  <a:pos x="20" y="24"/>
                </a:cxn>
                <a:cxn ang="0">
                  <a:pos x="32" y="20"/>
                </a:cxn>
                <a:cxn ang="0">
                  <a:pos x="43" y="14"/>
                </a:cxn>
                <a:cxn ang="0">
                  <a:pos x="53" y="17"/>
                </a:cxn>
                <a:cxn ang="0">
                  <a:pos x="60" y="20"/>
                </a:cxn>
                <a:cxn ang="0">
                  <a:pos x="58" y="16"/>
                </a:cxn>
                <a:cxn ang="0">
                  <a:pos x="63" y="8"/>
                </a:cxn>
                <a:cxn ang="0">
                  <a:pos x="63" y="7"/>
                </a:cxn>
                <a:cxn ang="0">
                  <a:pos x="56" y="6"/>
                </a:cxn>
                <a:cxn ang="0">
                  <a:pos x="47" y="3"/>
                </a:cxn>
              </a:cxnLst>
              <a:rect l="0" t="0" r="r" b="b"/>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6" name="Freeform 74"/>
            <p:cNvSpPr/>
            <p:nvPr/>
          </p:nvSpPr>
          <p:spPr bwMode="auto">
            <a:xfrm>
              <a:off x="4005230" y="3152011"/>
              <a:ext cx="73179" cy="126066"/>
            </a:xfrm>
            <a:custGeom>
              <a:avLst/>
              <a:gdLst/>
              <a:ahLst/>
              <a:cxnLst>
                <a:cxn ang="0">
                  <a:pos x="30" y="57"/>
                </a:cxn>
                <a:cxn ang="0">
                  <a:pos x="28" y="52"/>
                </a:cxn>
                <a:cxn ang="0">
                  <a:pos x="31" y="45"/>
                </a:cxn>
                <a:cxn ang="0">
                  <a:pos x="27" y="39"/>
                </a:cxn>
                <a:cxn ang="0">
                  <a:pos x="30" y="35"/>
                </a:cxn>
                <a:cxn ang="0">
                  <a:pos x="32" y="27"/>
                </a:cxn>
                <a:cxn ang="0">
                  <a:pos x="31" y="17"/>
                </a:cxn>
                <a:cxn ang="0">
                  <a:pos x="39" y="10"/>
                </a:cxn>
                <a:cxn ang="0">
                  <a:pos x="36" y="6"/>
                </a:cxn>
                <a:cxn ang="0">
                  <a:pos x="29" y="4"/>
                </a:cxn>
                <a:cxn ang="0">
                  <a:pos x="25" y="4"/>
                </a:cxn>
                <a:cxn ang="0">
                  <a:pos x="18" y="3"/>
                </a:cxn>
                <a:cxn ang="0">
                  <a:pos x="14" y="2"/>
                </a:cxn>
                <a:cxn ang="0">
                  <a:pos x="11" y="4"/>
                </a:cxn>
                <a:cxn ang="0">
                  <a:pos x="11" y="11"/>
                </a:cxn>
                <a:cxn ang="0">
                  <a:pos x="4" y="38"/>
                </a:cxn>
                <a:cxn ang="0">
                  <a:pos x="8" y="48"/>
                </a:cxn>
                <a:cxn ang="0">
                  <a:pos x="10" y="67"/>
                </a:cxn>
                <a:cxn ang="0">
                  <a:pos x="18" y="70"/>
                </a:cxn>
                <a:cxn ang="0">
                  <a:pos x="27" y="68"/>
                </a:cxn>
                <a:cxn ang="0">
                  <a:pos x="26" y="64"/>
                </a:cxn>
                <a:cxn ang="0">
                  <a:pos x="30" y="57"/>
                </a:cxn>
              </a:cxnLst>
              <a:rect l="0" t="0" r="r" b="b"/>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7" name="Freeform 75"/>
            <p:cNvSpPr/>
            <p:nvPr/>
          </p:nvSpPr>
          <p:spPr bwMode="auto">
            <a:xfrm>
              <a:off x="4257765" y="2856355"/>
              <a:ext cx="80352" cy="72038"/>
            </a:xfrm>
            <a:custGeom>
              <a:avLst/>
              <a:gdLst/>
              <a:ahLst/>
              <a:cxnLst>
                <a:cxn ang="0">
                  <a:pos x="15" y="31"/>
                </a:cxn>
                <a:cxn ang="0">
                  <a:pos x="23" y="32"/>
                </a:cxn>
                <a:cxn ang="0">
                  <a:pos x="31" y="38"/>
                </a:cxn>
                <a:cxn ang="0">
                  <a:pos x="33" y="40"/>
                </a:cxn>
                <a:cxn ang="0">
                  <a:pos x="35" y="32"/>
                </a:cxn>
                <a:cxn ang="0">
                  <a:pos x="35" y="26"/>
                </a:cxn>
                <a:cxn ang="0">
                  <a:pos x="42" y="23"/>
                </a:cxn>
                <a:cxn ang="0">
                  <a:pos x="44" y="20"/>
                </a:cxn>
                <a:cxn ang="0">
                  <a:pos x="40" y="14"/>
                </a:cxn>
                <a:cxn ang="0">
                  <a:pos x="46" y="8"/>
                </a:cxn>
                <a:cxn ang="0">
                  <a:pos x="46" y="1"/>
                </a:cxn>
                <a:cxn ang="0">
                  <a:pos x="43" y="2"/>
                </a:cxn>
                <a:cxn ang="0">
                  <a:pos x="32" y="2"/>
                </a:cxn>
                <a:cxn ang="0">
                  <a:pos x="27" y="10"/>
                </a:cxn>
                <a:cxn ang="0">
                  <a:pos x="22" y="10"/>
                </a:cxn>
                <a:cxn ang="0">
                  <a:pos x="16" y="13"/>
                </a:cxn>
                <a:cxn ang="0">
                  <a:pos x="11" y="22"/>
                </a:cxn>
                <a:cxn ang="0">
                  <a:pos x="2" y="33"/>
                </a:cxn>
                <a:cxn ang="0">
                  <a:pos x="0" y="34"/>
                </a:cxn>
                <a:cxn ang="0">
                  <a:pos x="4" y="35"/>
                </a:cxn>
                <a:cxn ang="0">
                  <a:pos x="15" y="31"/>
                </a:cxn>
              </a:cxnLst>
              <a:rect l="0" t="0" r="r" b="b"/>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8" name="Freeform 76"/>
            <p:cNvSpPr/>
            <p:nvPr/>
          </p:nvSpPr>
          <p:spPr bwMode="auto">
            <a:xfrm>
              <a:off x="4309420" y="2947903"/>
              <a:ext cx="14349" cy="18009"/>
            </a:xfrm>
            <a:custGeom>
              <a:avLst/>
              <a:gdLst/>
              <a:ahLst/>
              <a:cxnLst>
                <a:cxn ang="0">
                  <a:pos x="4" y="0"/>
                </a:cxn>
                <a:cxn ang="0">
                  <a:pos x="0" y="9"/>
                </a:cxn>
                <a:cxn ang="0">
                  <a:pos x="8" y="10"/>
                </a:cxn>
                <a:cxn ang="0">
                  <a:pos x="4" y="1"/>
                </a:cxn>
                <a:cxn ang="0">
                  <a:pos x="4" y="0"/>
                </a:cxn>
              </a:cxnLst>
              <a:rect l="0" t="0" r="r" b="b"/>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9" name="Freeform 77"/>
            <p:cNvSpPr/>
            <p:nvPr/>
          </p:nvSpPr>
          <p:spPr bwMode="auto">
            <a:xfrm>
              <a:off x="4244852" y="2908883"/>
              <a:ext cx="76048" cy="57030"/>
            </a:xfrm>
            <a:custGeom>
              <a:avLst/>
              <a:gdLst/>
              <a:ahLst/>
              <a:cxnLst>
                <a:cxn ang="0">
                  <a:pos x="1" y="9"/>
                </a:cxn>
                <a:cxn ang="0">
                  <a:pos x="5" y="14"/>
                </a:cxn>
                <a:cxn ang="0">
                  <a:pos x="11" y="17"/>
                </a:cxn>
                <a:cxn ang="0">
                  <a:pos x="18" y="21"/>
                </a:cxn>
                <a:cxn ang="0">
                  <a:pos x="21" y="25"/>
                </a:cxn>
                <a:cxn ang="0">
                  <a:pos x="26" y="23"/>
                </a:cxn>
                <a:cxn ang="0">
                  <a:pos x="30" y="28"/>
                </a:cxn>
                <a:cxn ang="0">
                  <a:pos x="35" y="32"/>
                </a:cxn>
                <a:cxn ang="0">
                  <a:pos x="37" y="31"/>
                </a:cxn>
                <a:cxn ang="0">
                  <a:pos x="41" y="22"/>
                </a:cxn>
                <a:cxn ang="0">
                  <a:pos x="43" y="19"/>
                </a:cxn>
                <a:cxn ang="0">
                  <a:pos x="40" y="12"/>
                </a:cxn>
                <a:cxn ang="0">
                  <a:pos x="40" y="11"/>
                </a:cxn>
                <a:cxn ang="0">
                  <a:pos x="38" y="9"/>
                </a:cxn>
                <a:cxn ang="0">
                  <a:pos x="30" y="3"/>
                </a:cxn>
                <a:cxn ang="0">
                  <a:pos x="22" y="2"/>
                </a:cxn>
                <a:cxn ang="0">
                  <a:pos x="11" y="6"/>
                </a:cxn>
                <a:cxn ang="0">
                  <a:pos x="7" y="5"/>
                </a:cxn>
                <a:cxn ang="0">
                  <a:pos x="0" y="8"/>
                </a:cxn>
                <a:cxn ang="0">
                  <a:pos x="1" y="9"/>
                </a:cxn>
              </a:cxnLst>
              <a:rect l="0" t="0" r="r" b="b"/>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0" name="Freeform 78"/>
            <p:cNvSpPr/>
            <p:nvPr/>
          </p:nvSpPr>
          <p:spPr bwMode="auto">
            <a:xfrm>
              <a:off x="4589218" y="2992927"/>
              <a:ext cx="176488" cy="121564"/>
            </a:xfrm>
            <a:custGeom>
              <a:avLst/>
              <a:gdLst/>
              <a:ahLst/>
              <a:cxnLst>
                <a:cxn ang="0">
                  <a:pos x="91" y="45"/>
                </a:cxn>
                <a:cxn ang="0">
                  <a:pos x="87" y="42"/>
                </a:cxn>
                <a:cxn ang="0">
                  <a:pos x="87" y="41"/>
                </a:cxn>
                <a:cxn ang="0">
                  <a:pos x="85" y="29"/>
                </a:cxn>
                <a:cxn ang="0">
                  <a:pos x="78" y="13"/>
                </a:cxn>
                <a:cxn ang="0">
                  <a:pos x="70" y="0"/>
                </a:cxn>
                <a:cxn ang="0">
                  <a:pos x="65" y="3"/>
                </a:cxn>
                <a:cxn ang="0">
                  <a:pos x="59" y="6"/>
                </a:cxn>
                <a:cxn ang="0">
                  <a:pos x="53" y="7"/>
                </a:cxn>
                <a:cxn ang="0">
                  <a:pos x="48" y="8"/>
                </a:cxn>
                <a:cxn ang="0">
                  <a:pos x="41" y="6"/>
                </a:cxn>
                <a:cxn ang="0">
                  <a:pos x="30" y="4"/>
                </a:cxn>
                <a:cxn ang="0">
                  <a:pos x="26" y="5"/>
                </a:cxn>
                <a:cxn ang="0">
                  <a:pos x="25" y="7"/>
                </a:cxn>
                <a:cxn ang="0">
                  <a:pos x="17" y="12"/>
                </a:cxn>
                <a:cxn ang="0">
                  <a:pos x="7" y="29"/>
                </a:cxn>
                <a:cxn ang="0">
                  <a:pos x="0" y="34"/>
                </a:cxn>
                <a:cxn ang="0">
                  <a:pos x="4" y="41"/>
                </a:cxn>
                <a:cxn ang="0">
                  <a:pos x="8" y="45"/>
                </a:cxn>
                <a:cxn ang="0">
                  <a:pos x="9" y="52"/>
                </a:cxn>
                <a:cxn ang="0">
                  <a:pos x="22" y="55"/>
                </a:cxn>
                <a:cxn ang="0">
                  <a:pos x="22" y="60"/>
                </a:cxn>
                <a:cxn ang="0">
                  <a:pos x="29" y="65"/>
                </a:cxn>
                <a:cxn ang="0">
                  <a:pos x="41" y="66"/>
                </a:cxn>
                <a:cxn ang="0">
                  <a:pos x="53" y="66"/>
                </a:cxn>
                <a:cxn ang="0">
                  <a:pos x="61" y="63"/>
                </a:cxn>
                <a:cxn ang="0">
                  <a:pos x="74" y="61"/>
                </a:cxn>
                <a:cxn ang="0">
                  <a:pos x="83" y="63"/>
                </a:cxn>
                <a:cxn ang="0">
                  <a:pos x="90" y="66"/>
                </a:cxn>
                <a:cxn ang="0">
                  <a:pos x="90" y="61"/>
                </a:cxn>
                <a:cxn ang="0">
                  <a:pos x="96" y="51"/>
                </a:cxn>
                <a:cxn ang="0">
                  <a:pos x="101" y="45"/>
                </a:cxn>
                <a:cxn ang="0">
                  <a:pos x="101" y="45"/>
                </a:cxn>
                <a:cxn ang="0">
                  <a:pos x="97" y="42"/>
                </a:cxn>
                <a:cxn ang="0">
                  <a:pos x="91" y="45"/>
                </a:cxn>
              </a:cxnLst>
              <a:rect l="0" t="0" r="r" b="b"/>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1" name="Freeform 79"/>
            <p:cNvSpPr/>
            <p:nvPr/>
          </p:nvSpPr>
          <p:spPr bwMode="auto">
            <a:xfrm>
              <a:off x="4709746" y="2989926"/>
              <a:ext cx="60265" cy="78041"/>
            </a:xfrm>
            <a:custGeom>
              <a:avLst/>
              <a:gdLst/>
              <a:ahLst/>
              <a:cxnLst>
                <a:cxn ang="0">
                  <a:pos x="26" y="11"/>
                </a:cxn>
                <a:cxn ang="0">
                  <a:pos x="18" y="5"/>
                </a:cxn>
                <a:cxn ang="0">
                  <a:pos x="9" y="0"/>
                </a:cxn>
                <a:cxn ang="0">
                  <a:pos x="0" y="2"/>
                </a:cxn>
                <a:cxn ang="0">
                  <a:pos x="8" y="15"/>
                </a:cxn>
                <a:cxn ang="0">
                  <a:pos x="15" y="31"/>
                </a:cxn>
                <a:cxn ang="0">
                  <a:pos x="17" y="43"/>
                </a:cxn>
                <a:cxn ang="0">
                  <a:pos x="23" y="34"/>
                </a:cxn>
                <a:cxn ang="0">
                  <a:pos x="28" y="29"/>
                </a:cxn>
                <a:cxn ang="0">
                  <a:pos x="35" y="30"/>
                </a:cxn>
                <a:cxn ang="0">
                  <a:pos x="33" y="23"/>
                </a:cxn>
                <a:cxn ang="0">
                  <a:pos x="26" y="11"/>
                </a:cxn>
              </a:cxnLst>
              <a:rect l="0" t="0" r="r" b="b"/>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2" name="Freeform 80"/>
            <p:cNvSpPr/>
            <p:nvPr/>
          </p:nvSpPr>
          <p:spPr bwMode="auto">
            <a:xfrm>
              <a:off x="4622220" y="3100984"/>
              <a:ext cx="121964" cy="70538"/>
            </a:xfrm>
            <a:custGeom>
              <a:avLst/>
              <a:gdLst/>
              <a:ahLst/>
              <a:cxnLst>
                <a:cxn ang="0">
                  <a:pos x="55" y="1"/>
                </a:cxn>
                <a:cxn ang="0">
                  <a:pos x="42" y="3"/>
                </a:cxn>
                <a:cxn ang="0">
                  <a:pos x="34" y="6"/>
                </a:cxn>
                <a:cxn ang="0">
                  <a:pos x="22" y="6"/>
                </a:cxn>
                <a:cxn ang="0">
                  <a:pos x="10" y="5"/>
                </a:cxn>
                <a:cxn ang="0">
                  <a:pos x="3" y="0"/>
                </a:cxn>
                <a:cxn ang="0">
                  <a:pos x="2" y="1"/>
                </a:cxn>
                <a:cxn ang="0">
                  <a:pos x="2" y="9"/>
                </a:cxn>
                <a:cxn ang="0">
                  <a:pos x="6" y="16"/>
                </a:cxn>
                <a:cxn ang="0">
                  <a:pos x="2" y="21"/>
                </a:cxn>
                <a:cxn ang="0">
                  <a:pos x="2" y="26"/>
                </a:cxn>
                <a:cxn ang="0">
                  <a:pos x="8" y="34"/>
                </a:cxn>
                <a:cxn ang="0">
                  <a:pos x="11" y="37"/>
                </a:cxn>
                <a:cxn ang="0">
                  <a:pos x="26" y="37"/>
                </a:cxn>
                <a:cxn ang="0">
                  <a:pos x="38" y="39"/>
                </a:cxn>
                <a:cxn ang="0">
                  <a:pos x="42" y="36"/>
                </a:cxn>
                <a:cxn ang="0">
                  <a:pos x="47" y="34"/>
                </a:cxn>
                <a:cxn ang="0">
                  <a:pos x="47" y="31"/>
                </a:cxn>
                <a:cxn ang="0">
                  <a:pos x="59" y="31"/>
                </a:cxn>
                <a:cxn ang="0">
                  <a:pos x="63" y="30"/>
                </a:cxn>
                <a:cxn ang="0">
                  <a:pos x="62" y="27"/>
                </a:cxn>
                <a:cxn ang="0">
                  <a:pos x="60" y="19"/>
                </a:cxn>
                <a:cxn ang="0">
                  <a:pos x="69" y="9"/>
                </a:cxn>
                <a:cxn ang="0">
                  <a:pos x="71" y="6"/>
                </a:cxn>
                <a:cxn ang="0">
                  <a:pos x="64" y="3"/>
                </a:cxn>
                <a:cxn ang="0">
                  <a:pos x="55" y="1"/>
                </a:cxn>
              </a:cxnLst>
              <a:rect l="0" t="0" r="r" b="b"/>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3" name="Freeform 81"/>
            <p:cNvSpPr/>
            <p:nvPr/>
          </p:nvSpPr>
          <p:spPr bwMode="auto">
            <a:xfrm>
              <a:off x="4587784" y="3144506"/>
              <a:ext cx="53090" cy="40522"/>
            </a:xfrm>
            <a:custGeom>
              <a:avLst/>
              <a:gdLst/>
              <a:ahLst/>
              <a:cxnLst>
                <a:cxn ang="0">
                  <a:pos x="7" y="22"/>
                </a:cxn>
                <a:cxn ang="0">
                  <a:pos x="7" y="22"/>
                </a:cxn>
                <a:cxn ang="0">
                  <a:pos x="8" y="22"/>
                </a:cxn>
                <a:cxn ang="0">
                  <a:pos x="8" y="22"/>
                </a:cxn>
                <a:cxn ang="0">
                  <a:pos x="8" y="22"/>
                </a:cxn>
                <a:cxn ang="0">
                  <a:pos x="8" y="22"/>
                </a:cxn>
                <a:cxn ang="0">
                  <a:pos x="12" y="22"/>
                </a:cxn>
                <a:cxn ang="0">
                  <a:pos x="12" y="22"/>
                </a:cxn>
                <a:cxn ang="0">
                  <a:pos x="13" y="21"/>
                </a:cxn>
                <a:cxn ang="0">
                  <a:pos x="13" y="21"/>
                </a:cxn>
                <a:cxn ang="0">
                  <a:pos x="15" y="21"/>
                </a:cxn>
                <a:cxn ang="0">
                  <a:pos x="20" y="18"/>
                </a:cxn>
                <a:cxn ang="0">
                  <a:pos x="30" y="13"/>
                </a:cxn>
                <a:cxn ang="0">
                  <a:pos x="31" y="13"/>
                </a:cxn>
                <a:cxn ang="0">
                  <a:pos x="28" y="10"/>
                </a:cxn>
                <a:cxn ang="0">
                  <a:pos x="22" y="2"/>
                </a:cxn>
                <a:cxn ang="0">
                  <a:pos x="22" y="1"/>
                </a:cxn>
                <a:cxn ang="0">
                  <a:pos x="22" y="1"/>
                </a:cxn>
                <a:cxn ang="0">
                  <a:pos x="22" y="0"/>
                </a:cxn>
                <a:cxn ang="0">
                  <a:pos x="2" y="4"/>
                </a:cxn>
                <a:cxn ang="0">
                  <a:pos x="2" y="3"/>
                </a:cxn>
                <a:cxn ang="0">
                  <a:pos x="1" y="15"/>
                </a:cxn>
                <a:cxn ang="0">
                  <a:pos x="7" y="22"/>
                </a:cxn>
              </a:cxnLst>
              <a:rect l="0" t="0" r="r" b="b"/>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4" name="Freeform 82"/>
            <p:cNvSpPr/>
            <p:nvPr/>
          </p:nvSpPr>
          <p:spPr bwMode="auto">
            <a:xfrm>
              <a:off x="4622220" y="2884871"/>
              <a:ext cx="347236" cy="211612"/>
            </a:xfrm>
            <a:custGeom>
              <a:avLst/>
              <a:gdLst/>
              <a:ahLst/>
              <a:cxnLst>
                <a:cxn ang="0">
                  <a:pos x="187" y="67"/>
                </a:cxn>
                <a:cxn ang="0">
                  <a:pos x="199" y="60"/>
                </a:cxn>
                <a:cxn ang="0">
                  <a:pos x="200" y="53"/>
                </a:cxn>
                <a:cxn ang="0">
                  <a:pos x="201" y="45"/>
                </a:cxn>
                <a:cxn ang="0">
                  <a:pos x="185" y="39"/>
                </a:cxn>
                <a:cxn ang="0">
                  <a:pos x="170" y="31"/>
                </a:cxn>
                <a:cxn ang="0">
                  <a:pos x="158" y="32"/>
                </a:cxn>
                <a:cxn ang="0">
                  <a:pos x="149" y="28"/>
                </a:cxn>
                <a:cxn ang="0">
                  <a:pos x="135" y="17"/>
                </a:cxn>
                <a:cxn ang="0">
                  <a:pos x="131" y="2"/>
                </a:cxn>
                <a:cxn ang="0">
                  <a:pos x="115" y="1"/>
                </a:cxn>
                <a:cxn ang="0">
                  <a:pos x="106" y="3"/>
                </a:cxn>
                <a:cxn ang="0">
                  <a:pos x="92" y="12"/>
                </a:cxn>
                <a:cxn ang="0">
                  <a:pos x="80" y="15"/>
                </a:cxn>
                <a:cxn ang="0">
                  <a:pos x="65" y="12"/>
                </a:cxn>
                <a:cxn ang="0">
                  <a:pos x="47" y="9"/>
                </a:cxn>
                <a:cxn ang="0">
                  <a:pos x="21" y="11"/>
                </a:cxn>
                <a:cxn ang="0">
                  <a:pos x="16" y="16"/>
                </a:cxn>
                <a:cxn ang="0">
                  <a:pos x="15" y="31"/>
                </a:cxn>
                <a:cxn ang="0">
                  <a:pos x="5" y="50"/>
                </a:cxn>
                <a:cxn ang="0">
                  <a:pos x="5" y="63"/>
                </a:cxn>
                <a:cxn ang="0">
                  <a:pos x="11" y="64"/>
                </a:cxn>
                <a:cxn ang="0">
                  <a:pos x="29" y="68"/>
                </a:cxn>
                <a:cxn ang="0">
                  <a:pos x="40" y="66"/>
                </a:cxn>
                <a:cxn ang="0">
                  <a:pos x="60" y="58"/>
                </a:cxn>
                <a:cxn ang="0">
                  <a:pos x="77" y="69"/>
                </a:cxn>
                <a:cxn ang="0">
                  <a:pos x="86" y="88"/>
                </a:cxn>
                <a:cxn ang="0">
                  <a:pos x="74" y="92"/>
                </a:cxn>
                <a:cxn ang="0">
                  <a:pos x="72" y="105"/>
                </a:cxn>
                <a:cxn ang="0">
                  <a:pos x="82" y="105"/>
                </a:cxn>
                <a:cxn ang="0">
                  <a:pos x="97" y="85"/>
                </a:cxn>
                <a:cxn ang="0">
                  <a:pos x="111" y="90"/>
                </a:cxn>
                <a:cxn ang="0">
                  <a:pos x="114" y="101"/>
                </a:cxn>
                <a:cxn ang="0">
                  <a:pos x="126" y="115"/>
                </a:cxn>
                <a:cxn ang="0">
                  <a:pos x="146" y="108"/>
                </a:cxn>
                <a:cxn ang="0">
                  <a:pos x="150" y="103"/>
                </a:cxn>
                <a:cxn ang="0">
                  <a:pos x="155" y="85"/>
                </a:cxn>
                <a:cxn ang="0">
                  <a:pos x="178" y="78"/>
                </a:cxn>
              </a:cxnLst>
              <a:rect l="0" t="0" r="r" b="b"/>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5" name="Freeform 83"/>
            <p:cNvSpPr/>
            <p:nvPr/>
          </p:nvSpPr>
          <p:spPr bwMode="auto">
            <a:xfrm>
              <a:off x="4640873" y="2776814"/>
              <a:ext cx="183662" cy="138073"/>
            </a:xfrm>
            <a:custGeom>
              <a:avLst/>
              <a:gdLst/>
              <a:ahLst/>
              <a:cxnLst>
                <a:cxn ang="0">
                  <a:pos x="99" y="38"/>
                </a:cxn>
                <a:cxn ang="0">
                  <a:pos x="93" y="32"/>
                </a:cxn>
                <a:cxn ang="0">
                  <a:pos x="88" y="25"/>
                </a:cxn>
                <a:cxn ang="0">
                  <a:pos x="86" y="17"/>
                </a:cxn>
                <a:cxn ang="0">
                  <a:pos x="85" y="9"/>
                </a:cxn>
                <a:cxn ang="0">
                  <a:pos x="75" y="6"/>
                </a:cxn>
                <a:cxn ang="0">
                  <a:pos x="69" y="6"/>
                </a:cxn>
                <a:cxn ang="0">
                  <a:pos x="63" y="3"/>
                </a:cxn>
                <a:cxn ang="0">
                  <a:pos x="57" y="1"/>
                </a:cxn>
                <a:cxn ang="0">
                  <a:pos x="57" y="0"/>
                </a:cxn>
                <a:cxn ang="0">
                  <a:pos x="53" y="2"/>
                </a:cxn>
                <a:cxn ang="0">
                  <a:pos x="49" y="6"/>
                </a:cxn>
                <a:cxn ang="0">
                  <a:pos x="41" y="7"/>
                </a:cxn>
                <a:cxn ang="0">
                  <a:pos x="38" y="13"/>
                </a:cxn>
                <a:cxn ang="0">
                  <a:pos x="37" y="17"/>
                </a:cxn>
                <a:cxn ang="0">
                  <a:pos x="33" y="20"/>
                </a:cxn>
                <a:cxn ang="0">
                  <a:pos x="27" y="26"/>
                </a:cxn>
                <a:cxn ang="0">
                  <a:pos x="26" y="31"/>
                </a:cxn>
                <a:cxn ang="0">
                  <a:pos x="18" y="33"/>
                </a:cxn>
                <a:cxn ang="0">
                  <a:pos x="13" y="36"/>
                </a:cxn>
                <a:cxn ang="0">
                  <a:pos x="4" y="35"/>
                </a:cxn>
                <a:cxn ang="0">
                  <a:pos x="4" y="36"/>
                </a:cxn>
                <a:cxn ang="0">
                  <a:pos x="6" y="45"/>
                </a:cxn>
                <a:cxn ang="0">
                  <a:pos x="7" y="55"/>
                </a:cxn>
                <a:cxn ang="0">
                  <a:pos x="0" y="60"/>
                </a:cxn>
                <a:cxn ang="0">
                  <a:pos x="4" y="66"/>
                </a:cxn>
                <a:cxn ang="0">
                  <a:pos x="4" y="72"/>
                </a:cxn>
                <a:cxn ang="0">
                  <a:pos x="10" y="71"/>
                </a:cxn>
                <a:cxn ang="0">
                  <a:pos x="17" y="67"/>
                </a:cxn>
                <a:cxn ang="0">
                  <a:pos x="36" y="69"/>
                </a:cxn>
                <a:cxn ang="0">
                  <a:pos x="47" y="71"/>
                </a:cxn>
                <a:cxn ang="0">
                  <a:pos x="54" y="72"/>
                </a:cxn>
                <a:cxn ang="0">
                  <a:pos x="62" y="72"/>
                </a:cxn>
                <a:cxn ang="0">
                  <a:pos x="69" y="75"/>
                </a:cxn>
                <a:cxn ang="0">
                  <a:pos x="79" y="75"/>
                </a:cxn>
                <a:cxn ang="0">
                  <a:pos x="81" y="72"/>
                </a:cxn>
                <a:cxn ang="0">
                  <a:pos x="88" y="64"/>
                </a:cxn>
                <a:cxn ang="0">
                  <a:pos x="95" y="63"/>
                </a:cxn>
                <a:cxn ang="0">
                  <a:pos x="94" y="58"/>
                </a:cxn>
                <a:cxn ang="0">
                  <a:pos x="92" y="48"/>
                </a:cxn>
                <a:cxn ang="0">
                  <a:pos x="100" y="49"/>
                </a:cxn>
                <a:cxn ang="0">
                  <a:pos x="106" y="44"/>
                </a:cxn>
                <a:cxn ang="0">
                  <a:pos x="99" y="38"/>
                </a:cxn>
              </a:cxnLst>
              <a:rect l="0" t="0" r="r" b="b"/>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6" name="Freeform 84"/>
            <p:cNvSpPr/>
            <p:nvPr/>
          </p:nvSpPr>
          <p:spPr bwMode="auto">
            <a:xfrm>
              <a:off x="4594957" y="2722785"/>
              <a:ext cx="144922" cy="70538"/>
            </a:xfrm>
            <a:custGeom>
              <a:avLst/>
              <a:gdLst/>
              <a:ahLst/>
              <a:cxnLst>
                <a:cxn ang="0">
                  <a:pos x="29" y="27"/>
                </a:cxn>
                <a:cxn ang="0">
                  <a:pos x="43" y="27"/>
                </a:cxn>
                <a:cxn ang="0">
                  <a:pos x="49" y="30"/>
                </a:cxn>
                <a:cxn ang="0">
                  <a:pos x="60" y="36"/>
                </a:cxn>
                <a:cxn ang="0">
                  <a:pos x="66" y="39"/>
                </a:cxn>
                <a:cxn ang="0">
                  <a:pos x="68" y="37"/>
                </a:cxn>
                <a:cxn ang="0">
                  <a:pos x="76" y="36"/>
                </a:cxn>
                <a:cxn ang="0">
                  <a:pos x="80" y="32"/>
                </a:cxn>
                <a:cxn ang="0">
                  <a:pos x="84" y="30"/>
                </a:cxn>
                <a:cxn ang="0">
                  <a:pos x="81" y="24"/>
                </a:cxn>
                <a:cxn ang="0">
                  <a:pos x="78" y="17"/>
                </a:cxn>
                <a:cxn ang="0">
                  <a:pos x="76" y="11"/>
                </a:cxn>
                <a:cxn ang="0">
                  <a:pos x="74" y="8"/>
                </a:cxn>
                <a:cxn ang="0">
                  <a:pos x="64" y="7"/>
                </a:cxn>
                <a:cxn ang="0">
                  <a:pos x="52" y="1"/>
                </a:cxn>
                <a:cxn ang="0">
                  <a:pos x="40" y="1"/>
                </a:cxn>
                <a:cxn ang="0">
                  <a:pos x="39" y="12"/>
                </a:cxn>
                <a:cxn ang="0">
                  <a:pos x="30" y="16"/>
                </a:cxn>
                <a:cxn ang="0">
                  <a:pos x="20" y="5"/>
                </a:cxn>
                <a:cxn ang="0">
                  <a:pos x="9" y="10"/>
                </a:cxn>
                <a:cxn ang="0">
                  <a:pos x="5" y="19"/>
                </a:cxn>
                <a:cxn ang="0">
                  <a:pos x="3" y="29"/>
                </a:cxn>
                <a:cxn ang="0">
                  <a:pos x="3" y="30"/>
                </a:cxn>
                <a:cxn ang="0">
                  <a:pos x="12" y="27"/>
                </a:cxn>
                <a:cxn ang="0">
                  <a:pos x="29" y="27"/>
                </a:cxn>
              </a:cxnLst>
              <a:rect l="0" t="0" r="r" b="b"/>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7" name="Freeform 85"/>
            <p:cNvSpPr/>
            <p:nvPr/>
          </p:nvSpPr>
          <p:spPr bwMode="auto">
            <a:xfrm>
              <a:off x="4594957" y="2767809"/>
              <a:ext cx="113355" cy="75039"/>
            </a:xfrm>
            <a:custGeom>
              <a:avLst/>
              <a:gdLst/>
              <a:ahLst/>
              <a:cxnLst>
                <a:cxn ang="0">
                  <a:pos x="10" y="21"/>
                </a:cxn>
                <a:cxn ang="0">
                  <a:pos x="16" y="23"/>
                </a:cxn>
                <a:cxn ang="0">
                  <a:pos x="23" y="27"/>
                </a:cxn>
                <a:cxn ang="0">
                  <a:pos x="23" y="35"/>
                </a:cxn>
                <a:cxn ang="0">
                  <a:pos x="31" y="40"/>
                </a:cxn>
                <a:cxn ang="0">
                  <a:pos x="40" y="41"/>
                </a:cxn>
                <a:cxn ang="0">
                  <a:pos x="45" y="38"/>
                </a:cxn>
                <a:cxn ang="0">
                  <a:pos x="53" y="36"/>
                </a:cxn>
                <a:cxn ang="0">
                  <a:pos x="54" y="31"/>
                </a:cxn>
                <a:cxn ang="0">
                  <a:pos x="60" y="25"/>
                </a:cxn>
                <a:cxn ang="0">
                  <a:pos x="64" y="22"/>
                </a:cxn>
                <a:cxn ang="0">
                  <a:pos x="65" y="18"/>
                </a:cxn>
                <a:cxn ang="0">
                  <a:pos x="66" y="14"/>
                </a:cxn>
                <a:cxn ang="0">
                  <a:pos x="60" y="11"/>
                </a:cxn>
                <a:cxn ang="0">
                  <a:pos x="49" y="5"/>
                </a:cxn>
                <a:cxn ang="0">
                  <a:pos x="43" y="2"/>
                </a:cxn>
                <a:cxn ang="0">
                  <a:pos x="29" y="2"/>
                </a:cxn>
                <a:cxn ang="0">
                  <a:pos x="12" y="2"/>
                </a:cxn>
                <a:cxn ang="0">
                  <a:pos x="3" y="5"/>
                </a:cxn>
                <a:cxn ang="0">
                  <a:pos x="2" y="17"/>
                </a:cxn>
                <a:cxn ang="0">
                  <a:pos x="3" y="20"/>
                </a:cxn>
                <a:cxn ang="0">
                  <a:pos x="10" y="21"/>
                </a:cxn>
              </a:cxnLst>
              <a:rect l="0" t="0" r="r" b="b"/>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8" name="Freeform 86"/>
            <p:cNvSpPr/>
            <p:nvPr/>
          </p:nvSpPr>
          <p:spPr bwMode="auto">
            <a:xfrm>
              <a:off x="4316594" y="3010937"/>
              <a:ext cx="87527" cy="52528"/>
            </a:xfrm>
            <a:custGeom>
              <a:avLst/>
              <a:gdLst/>
              <a:ahLst/>
              <a:cxnLst>
                <a:cxn ang="0">
                  <a:pos x="46" y="12"/>
                </a:cxn>
                <a:cxn ang="0">
                  <a:pos x="40" y="9"/>
                </a:cxn>
                <a:cxn ang="0">
                  <a:pos x="40" y="4"/>
                </a:cxn>
                <a:cxn ang="0">
                  <a:pos x="33" y="1"/>
                </a:cxn>
                <a:cxn ang="0">
                  <a:pos x="26" y="2"/>
                </a:cxn>
                <a:cxn ang="0">
                  <a:pos x="16" y="2"/>
                </a:cxn>
                <a:cxn ang="0">
                  <a:pos x="15" y="4"/>
                </a:cxn>
                <a:cxn ang="0">
                  <a:pos x="9" y="8"/>
                </a:cxn>
                <a:cxn ang="0">
                  <a:pos x="2" y="17"/>
                </a:cxn>
                <a:cxn ang="0">
                  <a:pos x="3" y="21"/>
                </a:cxn>
                <a:cxn ang="0">
                  <a:pos x="8" y="22"/>
                </a:cxn>
                <a:cxn ang="0">
                  <a:pos x="10" y="27"/>
                </a:cxn>
                <a:cxn ang="0">
                  <a:pos x="10" y="27"/>
                </a:cxn>
                <a:cxn ang="0">
                  <a:pos x="20" y="27"/>
                </a:cxn>
                <a:cxn ang="0">
                  <a:pos x="25" y="19"/>
                </a:cxn>
                <a:cxn ang="0">
                  <a:pos x="32" y="26"/>
                </a:cxn>
                <a:cxn ang="0">
                  <a:pos x="35" y="22"/>
                </a:cxn>
                <a:cxn ang="0">
                  <a:pos x="39" y="20"/>
                </a:cxn>
                <a:cxn ang="0">
                  <a:pos x="44" y="19"/>
                </a:cxn>
                <a:cxn ang="0">
                  <a:pos x="47" y="17"/>
                </a:cxn>
                <a:cxn ang="0">
                  <a:pos x="49" y="15"/>
                </a:cxn>
                <a:cxn ang="0">
                  <a:pos x="51" y="12"/>
                </a:cxn>
                <a:cxn ang="0">
                  <a:pos x="46" y="12"/>
                </a:cxn>
              </a:cxnLst>
              <a:rect l="0" t="0" r="r" b="b"/>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9" name="Freeform 87"/>
            <p:cNvSpPr/>
            <p:nvPr/>
          </p:nvSpPr>
          <p:spPr bwMode="auto">
            <a:xfrm>
              <a:off x="4315160" y="2817334"/>
              <a:ext cx="173619" cy="207109"/>
            </a:xfrm>
            <a:custGeom>
              <a:avLst/>
              <a:gdLst/>
              <a:ahLst/>
              <a:cxnLst>
                <a:cxn ang="0">
                  <a:pos x="13" y="29"/>
                </a:cxn>
                <a:cxn ang="0">
                  <a:pos x="7" y="35"/>
                </a:cxn>
                <a:cxn ang="0">
                  <a:pos x="11" y="41"/>
                </a:cxn>
                <a:cxn ang="0">
                  <a:pos x="9" y="44"/>
                </a:cxn>
                <a:cxn ang="0">
                  <a:pos x="2" y="47"/>
                </a:cxn>
                <a:cxn ang="0">
                  <a:pos x="2" y="53"/>
                </a:cxn>
                <a:cxn ang="0">
                  <a:pos x="0" y="62"/>
                </a:cxn>
                <a:cxn ang="0">
                  <a:pos x="3" y="69"/>
                </a:cxn>
                <a:cxn ang="0">
                  <a:pos x="1" y="73"/>
                </a:cxn>
                <a:cxn ang="0">
                  <a:pos x="5" y="82"/>
                </a:cxn>
                <a:cxn ang="0">
                  <a:pos x="7" y="84"/>
                </a:cxn>
                <a:cxn ang="0">
                  <a:pos x="14" y="87"/>
                </a:cxn>
                <a:cxn ang="0">
                  <a:pos x="20" y="89"/>
                </a:cxn>
                <a:cxn ang="0">
                  <a:pos x="23" y="93"/>
                </a:cxn>
                <a:cxn ang="0">
                  <a:pos x="18" y="102"/>
                </a:cxn>
                <a:cxn ang="0">
                  <a:pos x="17" y="109"/>
                </a:cxn>
                <a:cxn ang="0">
                  <a:pos x="27" y="109"/>
                </a:cxn>
                <a:cxn ang="0">
                  <a:pos x="34" y="108"/>
                </a:cxn>
                <a:cxn ang="0">
                  <a:pos x="41" y="111"/>
                </a:cxn>
                <a:cxn ang="0">
                  <a:pos x="42" y="110"/>
                </a:cxn>
                <a:cxn ang="0">
                  <a:pos x="49" y="112"/>
                </a:cxn>
                <a:cxn ang="0">
                  <a:pos x="55" y="111"/>
                </a:cxn>
                <a:cxn ang="0">
                  <a:pos x="62" y="110"/>
                </a:cxn>
                <a:cxn ang="0">
                  <a:pos x="73" y="108"/>
                </a:cxn>
                <a:cxn ang="0">
                  <a:pos x="78" y="105"/>
                </a:cxn>
                <a:cxn ang="0">
                  <a:pos x="82" y="98"/>
                </a:cxn>
                <a:cxn ang="0">
                  <a:pos x="89" y="93"/>
                </a:cxn>
                <a:cxn ang="0">
                  <a:pos x="77" y="84"/>
                </a:cxn>
                <a:cxn ang="0">
                  <a:pos x="73" y="74"/>
                </a:cxn>
                <a:cxn ang="0">
                  <a:pos x="72" y="68"/>
                </a:cxn>
                <a:cxn ang="0">
                  <a:pos x="84" y="64"/>
                </a:cxn>
                <a:cxn ang="0">
                  <a:pos x="93" y="60"/>
                </a:cxn>
                <a:cxn ang="0">
                  <a:pos x="99" y="59"/>
                </a:cxn>
                <a:cxn ang="0">
                  <a:pos x="100" y="53"/>
                </a:cxn>
                <a:cxn ang="0">
                  <a:pos x="97" y="44"/>
                </a:cxn>
                <a:cxn ang="0">
                  <a:pos x="95" y="38"/>
                </a:cxn>
                <a:cxn ang="0">
                  <a:pos x="93" y="33"/>
                </a:cxn>
                <a:cxn ang="0">
                  <a:pos x="92" y="28"/>
                </a:cxn>
                <a:cxn ang="0">
                  <a:pos x="92" y="16"/>
                </a:cxn>
                <a:cxn ang="0">
                  <a:pos x="92" y="15"/>
                </a:cxn>
                <a:cxn ang="0">
                  <a:pos x="91" y="14"/>
                </a:cxn>
                <a:cxn ang="0">
                  <a:pos x="85" y="10"/>
                </a:cxn>
                <a:cxn ang="0">
                  <a:pos x="86" y="3"/>
                </a:cxn>
                <a:cxn ang="0">
                  <a:pos x="76" y="6"/>
                </a:cxn>
                <a:cxn ang="0">
                  <a:pos x="63" y="13"/>
                </a:cxn>
                <a:cxn ang="0">
                  <a:pos x="57" y="9"/>
                </a:cxn>
                <a:cxn ang="0">
                  <a:pos x="53" y="7"/>
                </a:cxn>
                <a:cxn ang="0">
                  <a:pos x="45" y="3"/>
                </a:cxn>
                <a:cxn ang="0">
                  <a:pos x="44" y="0"/>
                </a:cxn>
                <a:cxn ang="0">
                  <a:pos x="40" y="1"/>
                </a:cxn>
                <a:cxn ang="0">
                  <a:pos x="30" y="0"/>
                </a:cxn>
                <a:cxn ang="0">
                  <a:pos x="32" y="5"/>
                </a:cxn>
                <a:cxn ang="0">
                  <a:pos x="35" y="15"/>
                </a:cxn>
                <a:cxn ang="0">
                  <a:pos x="30" y="19"/>
                </a:cxn>
                <a:cxn ang="0">
                  <a:pos x="22" y="18"/>
                </a:cxn>
                <a:cxn ang="0">
                  <a:pos x="13" y="19"/>
                </a:cxn>
                <a:cxn ang="0">
                  <a:pos x="13" y="22"/>
                </a:cxn>
                <a:cxn ang="0">
                  <a:pos x="13" y="29"/>
                </a:cxn>
              </a:cxnLst>
              <a:rect l="0" t="0" r="r" b="b"/>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0" name="Freeform 88"/>
            <p:cNvSpPr/>
            <p:nvPr/>
          </p:nvSpPr>
          <p:spPr bwMode="auto">
            <a:xfrm>
              <a:off x="4599262" y="2323576"/>
              <a:ext cx="203751" cy="340679"/>
            </a:xfrm>
            <a:custGeom>
              <a:avLst/>
              <a:gdLst/>
              <a:ahLst/>
              <a:cxnLst>
                <a:cxn ang="0">
                  <a:pos x="100" y="158"/>
                </a:cxn>
                <a:cxn ang="0">
                  <a:pos x="117" y="142"/>
                </a:cxn>
                <a:cxn ang="0">
                  <a:pos x="114" y="133"/>
                </a:cxn>
                <a:cxn ang="0">
                  <a:pos x="100" y="122"/>
                </a:cxn>
                <a:cxn ang="0">
                  <a:pos x="107" y="116"/>
                </a:cxn>
                <a:cxn ang="0">
                  <a:pos x="101" y="110"/>
                </a:cxn>
                <a:cxn ang="0">
                  <a:pos x="102" y="104"/>
                </a:cxn>
                <a:cxn ang="0">
                  <a:pos x="97" y="101"/>
                </a:cxn>
                <a:cxn ang="0">
                  <a:pos x="99" y="97"/>
                </a:cxn>
                <a:cxn ang="0">
                  <a:pos x="98" y="89"/>
                </a:cxn>
                <a:cxn ang="0">
                  <a:pos x="101" y="82"/>
                </a:cxn>
                <a:cxn ang="0">
                  <a:pos x="91" y="65"/>
                </a:cxn>
                <a:cxn ang="0">
                  <a:pos x="94" y="58"/>
                </a:cxn>
                <a:cxn ang="0">
                  <a:pos x="101" y="50"/>
                </a:cxn>
                <a:cxn ang="0">
                  <a:pos x="93" y="42"/>
                </a:cxn>
                <a:cxn ang="0">
                  <a:pos x="86" y="38"/>
                </a:cxn>
                <a:cxn ang="0">
                  <a:pos x="84" y="31"/>
                </a:cxn>
                <a:cxn ang="0">
                  <a:pos x="86" y="25"/>
                </a:cxn>
                <a:cxn ang="0">
                  <a:pos x="90" y="22"/>
                </a:cxn>
                <a:cxn ang="0">
                  <a:pos x="93" y="18"/>
                </a:cxn>
                <a:cxn ang="0">
                  <a:pos x="93" y="11"/>
                </a:cxn>
                <a:cxn ang="0">
                  <a:pos x="81" y="3"/>
                </a:cxn>
                <a:cxn ang="0">
                  <a:pos x="72" y="3"/>
                </a:cxn>
                <a:cxn ang="0">
                  <a:pos x="61" y="6"/>
                </a:cxn>
                <a:cxn ang="0">
                  <a:pos x="54" y="14"/>
                </a:cxn>
                <a:cxn ang="0">
                  <a:pos x="52" y="23"/>
                </a:cxn>
                <a:cxn ang="0">
                  <a:pos x="47" y="30"/>
                </a:cxn>
                <a:cxn ang="0">
                  <a:pos x="40" y="28"/>
                </a:cxn>
                <a:cxn ang="0">
                  <a:pos x="32" y="28"/>
                </a:cxn>
                <a:cxn ang="0">
                  <a:pos x="19" y="27"/>
                </a:cxn>
                <a:cxn ang="0">
                  <a:pos x="7" y="18"/>
                </a:cxn>
                <a:cxn ang="0">
                  <a:pos x="0" y="23"/>
                </a:cxn>
                <a:cxn ang="0">
                  <a:pos x="12" y="32"/>
                </a:cxn>
                <a:cxn ang="0">
                  <a:pos x="28" y="42"/>
                </a:cxn>
                <a:cxn ang="0">
                  <a:pos x="29" y="53"/>
                </a:cxn>
                <a:cxn ang="0">
                  <a:pos x="31" y="63"/>
                </a:cxn>
                <a:cxn ang="0">
                  <a:pos x="31" y="73"/>
                </a:cxn>
                <a:cxn ang="0">
                  <a:pos x="33" y="78"/>
                </a:cxn>
                <a:cxn ang="0">
                  <a:pos x="34" y="84"/>
                </a:cxn>
                <a:cxn ang="0">
                  <a:pos x="44" y="88"/>
                </a:cxn>
                <a:cxn ang="0">
                  <a:pos x="48" y="96"/>
                </a:cxn>
                <a:cxn ang="0">
                  <a:pos x="46" y="100"/>
                </a:cxn>
                <a:cxn ang="0">
                  <a:pos x="39" y="105"/>
                </a:cxn>
                <a:cxn ang="0">
                  <a:pos x="28" y="117"/>
                </a:cxn>
                <a:cxn ang="0">
                  <a:pos x="21" y="122"/>
                </a:cxn>
                <a:cxn ang="0">
                  <a:pos x="15" y="128"/>
                </a:cxn>
                <a:cxn ang="0">
                  <a:pos x="7" y="132"/>
                </a:cxn>
                <a:cxn ang="0">
                  <a:pos x="2" y="139"/>
                </a:cxn>
                <a:cxn ang="0">
                  <a:pos x="3" y="146"/>
                </a:cxn>
                <a:cxn ang="0">
                  <a:pos x="4" y="153"/>
                </a:cxn>
                <a:cxn ang="0">
                  <a:pos x="6" y="166"/>
                </a:cxn>
                <a:cxn ang="0">
                  <a:pos x="3" y="178"/>
                </a:cxn>
                <a:cxn ang="0">
                  <a:pos x="13" y="182"/>
                </a:cxn>
                <a:cxn ang="0">
                  <a:pos x="20" y="186"/>
                </a:cxn>
                <a:cxn ang="0">
                  <a:pos x="33" y="188"/>
                </a:cxn>
                <a:cxn ang="0">
                  <a:pos x="68" y="180"/>
                </a:cxn>
                <a:cxn ang="0">
                  <a:pos x="78" y="179"/>
                </a:cxn>
                <a:cxn ang="0">
                  <a:pos x="83" y="172"/>
                </a:cxn>
                <a:cxn ang="0">
                  <a:pos x="100" y="158"/>
                </a:cxn>
              </a:cxnLst>
              <a:rect l="0" t="0" r="r" b="b"/>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1" name="Freeform 89"/>
            <p:cNvSpPr/>
            <p:nvPr/>
          </p:nvSpPr>
          <p:spPr bwMode="auto">
            <a:xfrm>
              <a:off x="4860407" y="3390636"/>
              <a:ext cx="411806" cy="343681"/>
            </a:xfrm>
            <a:custGeom>
              <a:avLst/>
              <a:gdLst/>
              <a:ahLst/>
              <a:cxnLst>
                <a:cxn ang="0">
                  <a:pos x="142" y="40"/>
                </a:cxn>
                <a:cxn ang="0">
                  <a:pos x="122" y="38"/>
                </a:cxn>
                <a:cxn ang="0">
                  <a:pos x="109" y="33"/>
                </a:cxn>
                <a:cxn ang="0">
                  <a:pos x="82" y="13"/>
                </a:cxn>
                <a:cxn ang="0">
                  <a:pos x="59" y="0"/>
                </a:cxn>
                <a:cxn ang="0">
                  <a:pos x="50" y="0"/>
                </a:cxn>
                <a:cxn ang="0">
                  <a:pos x="38" y="4"/>
                </a:cxn>
                <a:cxn ang="0">
                  <a:pos x="27" y="11"/>
                </a:cxn>
                <a:cxn ang="0">
                  <a:pos x="36" y="21"/>
                </a:cxn>
                <a:cxn ang="0">
                  <a:pos x="29" y="26"/>
                </a:cxn>
                <a:cxn ang="0">
                  <a:pos x="22" y="29"/>
                </a:cxn>
                <a:cxn ang="0">
                  <a:pos x="13" y="36"/>
                </a:cxn>
                <a:cxn ang="0">
                  <a:pos x="2" y="31"/>
                </a:cxn>
                <a:cxn ang="0">
                  <a:pos x="1" y="34"/>
                </a:cxn>
                <a:cxn ang="0">
                  <a:pos x="0" y="37"/>
                </a:cxn>
                <a:cxn ang="0">
                  <a:pos x="2" y="50"/>
                </a:cxn>
                <a:cxn ang="0">
                  <a:pos x="11" y="61"/>
                </a:cxn>
                <a:cxn ang="0">
                  <a:pos x="28" y="87"/>
                </a:cxn>
                <a:cxn ang="0">
                  <a:pos x="36" y="99"/>
                </a:cxn>
                <a:cxn ang="0">
                  <a:pos x="47" y="112"/>
                </a:cxn>
                <a:cxn ang="0">
                  <a:pos x="49" y="124"/>
                </a:cxn>
                <a:cxn ang="0">
                  <a:pos x="59" y="143"/>
                </a:cxn>
                <a:cxn ang="0">
                  <a:pos x="72" y="158"/>
                </a:cxn>
                <a:cxn ang="0">
                  <a:pos x="82" y="175"/>
                </a:cxn>
                <a:cxn ang="0">
                  <a:pos x="86" y="184"/>
                </a:cxn>
                <a:cxn ang="0">
                  <a:pos x="89" y="190"/>
                </a:cxn>
                <a:cxn ang="0">
                  <a:pos x="95" y="188"/>
                </a:cxn>
                <a:cxn ang="0">
                  <a:pos x="94" y="181"/>
                </a:cxn>
                <a:cxn ang="0">
                  <a:pos x="99" y="177"/>
                </a:cxn>
                <a:cxn ang="0">
                  <a:pos x="107" y="179"/>
                </a:cxn>
                <a:cxn ang="0">
                  <a:pos x="121" y="180"/>
                </a:cxn>
                <a:cxn ang="0">
                  <a:pos x="137" y="182"/>
                </a:cxn>
                <a:cxn ang="0">
                  <a:pos x="145" y="179"/>
                </a:cxn>
                <a:cxn ang="0">
                  <a:pos x="162" y="164"/>
                </a:cxn>
                <a:cxn ang="0">
                  <a:pos x="184" y="163"/>
                </a:cxn>
                <a:cxn ang="0">
                  <a:pos x="230" y="148"/>
                </a:cxn>
                <a:cxn ang="0">
                  <a:pos x="238" y="125"/>
                </a:cxn>
                <a:cxn ang="0">
                  <a:pos x="232" y="117"/>
                </a:cxn>
                <a:cxn ang="0">
                  <a:pos x="203" y="113"/>
                </a:cxn>
                <a:cxn ang="0">
                  <a:pos x="195" y="101"/>
                </a:cxn>
                <a:cxn ang="0">
                  <a:pos x="190" y="94"/>
                </a:cxn>
                <a:cxn ang="0">
                  <a:pos x="181" y="88"/>
                </a:cxn>
                <a:cxn ang="0">
                  <a:pos x="175" y="76"/>
                </a:cxn>
                <a:cxn ang="0">
                  <a:pos x="170" y="63"/>
                </a:cxn>
                <a:cxn ang="0">
                  <a:pos x="158" y="50"/>
                </a:cxn>
                <a:cxn ang="0">
                  <a:pos x="157" y="45"/>
                </a:cxn>
                <a:cxn ang="0">
                  <a:pos x="148" y="45"/>
                </a:cxn>
                <a:cxn ang="0">
                  <a:pos x="142" y="40"/>
                </a:cxn>
              </a:cxnLst>
              <a:rect l="0" t="0" r="r" b="b"/>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2" name="Freeform 90"/>
            <p:cNvSpPr/>
            <p:nvPr/>
          </p:nvSpPr>
          <p:spPr bwMode="auto">
            <a:xfrm>
              <a:off x="5197599" y="3548219"/>
              <a:ext cx="157835" cy="181596"/>
            </a:xfrm>
            <a:custGeom>
              <a:avLst/>
              <a:gdLst/>
              <a:ahLst/>
              <a:cxnLst>
                <a:cxn ang="0">
                  <a:pos x="45" y="3"/>
                </a:cxn>
                <a:cxn ang="0">
                  <a:pos x="45" y="11"/>
                </a:cxn>
                <a:cxn ang="0">
                  <a:pos x="38" y="20"/>
                </a:cxn>
                <a:cxn ang="0">
                  <a:pos x="35" y="30"/>
                </a:cxn>
                <a:cxn ang="0">
                  <a:pos x="37" y="30"/>
                </a:cxn>
                <a:cxn ang="0">
                  <a:pos x="43" y="38"/>
                </a:cxn>
                <a:cxn ang="0">
                  <a:pos x="35" y="61"/>
                </a:cxn>
                <a:cxn ang="0">
                  <a:pos x="0" y="73"/>
                </a:cxn>
                <a:cxn ang="0">
                  <a:pos x="14" y="101"/>
                </a:cxn>
                <a:cxn ang="0">
                  <a:pos x="17" y="100"/>
                </a:cxn>
                <a:cxn ang="0">
                  <a:pos x="35" y="97"/>
                </a:cxn>
                <a:cxn ang="0">
                  <a:pos x="40" y="88"/>
                </a:cxn>
                <a:cxn ang="0">
                  <a:pos x="52" y="86"/>
                </a:cxn>
                <a:cxn ang="0">
                  <a:pos x="59" y="76"/>
                </a:cxn>
                <a:cxn ang="0">
                  <a:pos x="67" y="72"/>
                </a:cxn>
                <a:cxn ang="0">
                  <a:pos x="70" y="57"/>
                </a:cxn>
                <a:cxn ang="0">
                  <a:pos x="80" y="51"/>
                </a:cxn>
                <a:cxn ang="0">
                  <a:pos x="89" y="37"/>
                </a:cxn>
                <a:cxn ang="0">
                  <a:pos x="88" y="31"/>
                </a:cxn>
                <a:cxn ang="0">
                  <a:pos x="79" y="19"/>
                </a:cxn>
                <a:cxn ang="0">
                  <a:pos x="60" y="12"/>
                </a:cxn>
                <a:cxn ang="0">
                  <a:pos x="54" y="0"/>
                </a:cxn>
                <a:cxn ang="0">
                  <a:pos x="50" y="3"/>
                </a:cxn>
                <a:cxn ang="0">
                  <a:pos x="45" y="3"/>
                </a:cxn>
              </a:cxnLst>
              <a:rect l="0" t="0" r="r" b="b"/>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3" name="Freeform 91"/>
            <p:cNvSpPr/>
            <p:nvPr/>
          </p:nvSpPr>
          <p:spPr bwMode="auto">
            <a:xfrm>
              <a:off x="5173207" y="3525707"/>
              <a:ext cx="22958" cy="36019"/>
            </a:xfrm>
            <a:custGeom>
              <a:avLst/>
              <a:gdLst/>
              <a:ahLst/>
              <a:cxnLst>
                <a:cxn ang="0">
                  <a:pos x="9" y="19"/>
                </a:cxn>
                <a:cxn ang="0">
                  <a:pos x="10" y="16"/>
                </a:cxn>
                <a:cxn ang="0">
                  <a:pos x="8" y="2"/>
                </a:cxn>
                <a:cxn ang="0">
                  <a:pos x="1" y="13"/>
                </a:cxn>
                <a:cxn ang="0">
                  <a:pos x="0" y="13"/>
                </a:cxn>
                <a:cxn ang="0">
                  <a:pos x="9" y="19"/>
                </a:cxn>
              </a:cxnLst>
              <a:rect l="0" t="0" r="r" b="b"/>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4" name="Freeform 92"/>
            <p:cNvSpPr/>
            <p:nvPr/>
          </p:nvSpPr>
          <p:spPr bwMode="auto">
            <a:xfrm>
              <a:off x="5197599" y="3522705"/>
              <a:ext cx="93267" cy="79542"/>
            </a:xfrm>
            <a:custGeom>
              <a:avLst/>
              <a:gdLst/>
              <a:ahLst/>
              <a:cxnLst>
                <a:cxn ang="0">
                  <a:pos x="8" y="40"/>
                </a:cxn>
                <a:cxn ang="0">
                  <a:pos x="35" y="44"/>
                </a:cxn>
                <a:cxn ang="0">
                  <a:pos x="38" y="34"/>
                </a:cxn>
                <a:cxn ang="0">
                  <a:pos x="45" y="25"/>
                </a:cxn>
                <a:cxn ang="0">
                  <a:pos x="45" y="17"/>
                </a:cxn>
                <a:cxn ang="0">
                  <a:pos x="50" y="17"/>
                </a:cxn>
                <a:cxn ang="0">
                  <a:pos x="54" y="14"/>
                </a:cxn>
                <a:cxn ang="0">
                  <a:pos x="51" y="0"/>
                </a:cxn>
                <a:cxn ang="0">
                  <a:pos x="37" y="16"/>
                </a:cxn>
                <a:cxn ang="0">
                  <a:pos x="16" y="26"/>
                </a:cxn>
                <a:cxn ang="0">
                  <a:pos x="2" y="29"/>
                </a:cxn>
                <a:cxn ang="0">
                  <a:pos x="0" y="28"/>
                </a:cxn>
                <a:cxn ang="0">
                  <a:pos x="8" y="40"/>
                </a:cxn>
              </a:cxnLst>
              <a:rect l="0" t="0" r="r" b="b"/>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5" name="Freeform 93"/>
            <p:cNvSpPr>
              <a:spLocks noEditPoints="1"/>
            </p:cNvSpPr>
            <p:nvPr/>
          </p:nvSpPr>
          <p:spPr bwMode="auto">
            <a:xfrm>
              <a:off x="6118781" y="3939925"/>
              <a:ext cx="378804" cy="123065"/>
            </a:xfrm>
            <a:custGeom>
              <a:avLst/>
              <a:gdLst/>
              <a:ahLst/>
              <a:cxnLst>
                <a:cxn ang="0">
                  <a:pos x="39" y="24"/>
                </a:cxn>
                <a:cxn ang="0">
                  <a:pos x="31" y="12"/>
                </a:cxn>
                <a:cxn ang="0">
                  <a:pos x="25" y="7"/>
                </a:cxn>
                <a:cxn ang="0">
                  <a:pos x="24" y="5"/>
                </a:cxn>
                <a:cxn ang="0">
                  <a:pos x="21" y="10"/>
                </a:cxn>
                <a:cxn ang="0">
                  <a:pos x="12" y="9"/>
                </a:cxn>
                <a:cxn ang="0">
                  <a:pos x="6" y="2"/>
                </a:cxn>
                <a:cxn ang="0">
                  <a:pos x="0" y="1"/>
                </a:cxn>
                <a:cxn ang="0">
                  <a:pos x="3" y="19"/>
                </a:cxn>
                <a:cxn ang="0">
                  <a:pos x="14" y="40"/>
                </a:cxn>
                <a:cxn ang="0">
                  <a:pos x="25" y="51"/>
                </a:cxn>
                <a:cxn ang="0">
                  <a:pos x="47" y="62"/>
                </a:cxn>
                <a:cxn ang="0">
                  <a:pos x="39" y="46"/>
                </a:cxn>
                <a:cxn ang="0">
                  <a:pos x="39" y="24"/>
                </a:cxn>
                <a:cxn ang="0">
                  <a:pos x="210" y="11"/>
                </a:cxn>
                <a:cxn ang="0">
                  <a:pos x="200" y="9"/>
                </a:cxn>
                <a:cxn ang="0">
                  <a:pos x="189" y="0"/>
                </a:cxn>
                <a:cxn ang="0">
                  <a:pos x="180" y="11"/>
                </a:cxn>
                <a:cxn ang="0">
                  <a:pos x="174" y="19"/>
                </a:cxn>
                <a:cxn ang="0">
                  <a:pos x="172" y="22"/>
                </a:cxn>
                <a:cxn ang="0">
                  <a:pos x="172" y="29"/>
                </a:cxn>
                <a:cxn ang="0">
                  <a:pos x="165" y="31"/>
                </a:cxn>
                <a:cxn ang="0">
                  <a:pos x="159" y="23"/>
                </a:cxn>
                <a:cxn ang="0">
                  <a:pos x="158" y="23"/>
                </a:cxn>
                <a:cxn ang="0">
                  <a:pos x="148" y="39"/>
                </a:cxn>
                <a:cxn ang="0">
                  <a:pos x="132" y="44"/>
                </a:cxn>
                <a:cxn ang="0">
                  <a:pos x="125" y="58"/>
                </a:cxn>
                <a:cxn ang="0">
                  <a:pos x="108" y="54"/>
                </a:cxn>
                <a:cxn ang="0">
                  <a:pos x="111" y="61"/>
                </a:cxn>
                <a:cxn ang="0">
                  <a:pos x="121" y="66"/>
                </a:cxn>
                <a:cxn ang="0">
                  <a:pos x="135" y="65"/>
                </a:cxn>
                <a:cxn ang="0">
                  <a:pos x="147" y="60"/>
                </a:cxn>
                <a:cxn ang="0">
                  <a:pos x="157" y="62"/>
                </a:cxn>
                <a:cxn ang="0">
                  <a:pos x="167" y="55"/>
                </a:cxn>
                <a:cxn ang="0">
                  <a:pos x="171" y="45"/>
                </a:cxn>
                <a:cxn ang="0">
                  <a:pos x="177" y="35"/>
                </a:cxn>
                <a:cxn ang="0">
                  <a:pos x="195" y="27"/>
                </a:cxn>
                <a:cxn ang="0">
                  <a:pos x="200" y="29"/>
                </a:cxn>
                <a:cxn ang="0">
                  <a:pos x="207" y="22"/>
                </a:cxn>
                <a:cxn ang="0">
                  <a:pos x="217" y="18"/>
                </a:cxn>
                <a:cxn ang="0">
                  <a:pos x="210" y="11"/>
                </a:cxn>
              </a:cxnLst>
              <a:rect l="0" t="0" r="r" b="b"/>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6" name="Freeform 94"/>
            <p:cNvSpPr/>
            <p:nvPr/>
          </p:nvSpPr>
          <p:spPr bwMode="auto">
            <a:xfrm>
              <a:off x="6392840" y="3978945"/>
              <a:ext cx="25828" cy="16509"/>
            </a:xfrm>
            <a:custGeom>
              <a:avLst/>
              <a:gdLst/>
              <a:ahLst/>
              <a:cxnLst>
                <a:cxn ang="0">
                  <a:pos x="6" y="9"/>
                </a:cxn>
                <a:cxn ang="0">
                  <a:pos x="13" y="7"/>
                </a:cxn>
                <a:cxn ang="0">
                  <a:pos x="13" y="0"/>
                </a:cxn>
                <a:cxn ang="0">
                  <a:pos x="7" y="3"/>
                </a:cxn>
                <a:cxn ang="0">
                  <a:pos x="0" y="1"/>
                </a:cxn>
                <a:cxn ang="0">
                  <a:pos x="6" y="9"/>
                </a:cxn>
              </a:cxnLst>
              <a:rect l="0" t="0" r="r" b="b"/>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7" name="Freeform 95"/>
            <p:cNvSpPr/>
            <p:nvPr/>
          </p:nvSpPr>
          <p:spPr bwMode="auto">
            <a:xfrm>
              <a:off x="4942194" y="3266071"/>
              <a:ext cx="189402" cy="195102"/>
            </a:xfrm>
            <a:custGeom>
              <a:avLst/>
              <a:gdLst/>
              <a:ahLst/>
              <a:cxnLst>
                <a:cxn ang="0">
                  <a:pos x="93" y="98"/>
                </a:cxn>
                <a:cxn ang="0">
                  <a:pos x="98" y="94"/>
                </a:cxn>
                <a:cxn ang="0">
                  <a:pos x="106" y="98"/>
                </a:cxn>
                <a:cxn ang="0">
                  <a:pos x="110" y="95"/>
                </a:cxn>
                <a:cxn ang="0">
                  <a:pos x="104" y="87"/>
                </a:cxn>
                <a:cxn ang="0">
                  <a:pos x="100" y="79"/>
                </a:cxn>
                <a:cxn ang="0">
                  <a:pos x="101" y="71"/>
                </a:cxn>
                <a:cxn ang="0">
                  <a:pos x="96" y="65"/>
                </a:cxn>
                <a:cxn ang="0">
                  <a:pos x="83" y="56"/>
                </a:cxn>
                <a:cxn ang="0">
                  <a:pos x="78" y="50"/>
                </a:cxn>
                <a:cxn ang="0">
                  <a:pos x="76" y="40"/>
                </a:cxn>
                <a:cxn ang="0">
                  <a:pos x="81" y="31"/>
                </a:cxn>
                <a:cxn ang="0">
                  <a:pos x="82" y="24"/>
                </a:cxn>
                <a:cxn ang="0">
                  <a:pos x="78" y="20"/>
                </a:cxn>
                <a:cxn ang="0">
                  <a:pos x="72" y="14"/>
                </a:cxn>
                <a:cxn ang="0">
                  <a:pos x="68" y="5"/>
                </a:cxn>
                <a:cxn ang="0">
                  <a:pos x="56" y="3"/>
                </a:cxn>
                <a:cxn ang="0">
                  <a:pos x="46" y="1"/>
                </a:cxn>
                <a:cxn ang="0">
                  <a:pos x="41" y="5"/>
                </a:cxn>
                <a:cxn ang="0">
                  <a:pos x="41" y="5"/>
                </a:cxn>
                <a:cxn ang="0">
                  <a:pos x="34" y="10"/>
                </a:cxn>
                <a:cxn ang="0">
                  <a:pos x="27" y="15"/>
                </a:cxn>
                <a:cxn ang="0">
                  <a:pos x="28" y="24"/>
                </a:cxn>
                <a:cxn ang="0">
                  <a:pos x="27" y="33"/>
                </a:cxn>
                <a:cxn ang="0">
                  <a:pos x="24" y="40"/>
                </a:cxn>
                <a:cxn ang="0">
                  <a:pos x="0" y="53"/>
                </a:cxn>
                <a:cxn ang="0">
                  <a:pos x="1" y="58"/>
                </a:cxn>
                <a:cxn ang="0">
                  <a:pos x="4" y="69"/>
                </a:cxn>
                <a:cxn ang="0">
                  <a:pos x="12" y="69"/>
                </a:cxn>
                <a:cxn ang="0">
                  <a:pos x="35" y="82"/>
                </a:cxn>
                <a:cxn ang="0">
                  <a:pos x="62" y="102"/>
                </a:cxn>
                <a:cxn ang="0">
                  <a:pos x="75" y="107"/>
                </a:cxn>
                <a:cxn ang="0">
                  <a:pos x="88" y="108"/>
                </a:cxn>
                <a:cxn ang="0">
                  <a:pos x="93" y="98"/>
                </a:cxn>
              </a:cxnLst>
              <a:rect l="0" t="0" r="r" b="b"/>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8" name="Freeform 96"/>
            <p:cNvSpPr/>
            <p:nvPr/>
          </p:nvSpPr>
          <p:spPr bwMode="auto">
            <a:xfrm>
              <a:off x="5094290" y="3435660"/>
              <a:ext cx="37306" cy="36019"/>
            </a:xfrm>
            <a:custGeom>
              <a:avLst/>
              <a:gdLst/>
              <a:ahLst/>
              <a:cxnLst>
                <a:cxn ang="0">
                  <a:pos x="7" y="15"/>
                </a:cxn>
                <a:cxn ang="0">
                  <a:pos x="13" y="20"/>
                </a:cxn>
                <a:cxn ang="0">
                  <a:pos x="22" y="20"/>
                </a:cxn>
                <a:cxn ang="0">
                  <a:pos x="17" y="6"/>
                </a:cxn>
                <a:cxn ang="0">
                  <a:pos x="18" y="4"/>
                </a:cxn>
                <a:cxn ang="0">
                  <a:pos x="10" y="0"/>
                </a:cxn>
                <a:cxn ang="0">
                  <a:pos x="5" y="4"/>
                </a:cxn>
                <a:cxn ang="0">
                  <a:pos x="0" y="14"/>
                </a:cxn>
                <a:cxn ang="0">
                  <a:pos x="7" y="15"/>
                </a:cxn>
              </a:cxnLst>
              <a:rect l="0" t="0" r="r" b="b"/>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9" name="Freeform 97"/>
            <p:cNvSpPr>
              <a:spLocks noEditPoints="1"/>
            </p:cNvSpPr>
            <p:nvPr/>
          </p:nvSpPr>
          <p:spPr bwMode="auto">
            <a:xfrm>
              <a:off x="4099930" y="2922389"/>
              <a:ext cx="285538" cy="247631"/>
            </a:xfrm>
            <a:custGeom>
              <a:avLst/>
              <a:gdLst/>
              <a:ahLst/>
              <a:cxnLst>
                <a:cxn ang="0">
                  <a:pos x="144" y="31"/>
                </a:cxn>
                <a:cxn ang="0">
                  <a:pos x="138" y="29"/>
                </a:cxn>
                <a:cxn ang="0">
                  <a:pos x="131" y="26"/>
                </a:cxn>
                <a:cxn ang="0">
                  <a:pos x="119" y="24"/>
                </a:cxn>
                <a:cxn ang="0">
                  <a:pos x="114" y="20"/>
                </a:cxn>
                <a:cxn ang="0">
                  <a:pos x="110" y="15"/>
                </a:cxn>
                <a:cxn ang="0">
                  <a:pos x="105" y="17"/>
                </a:cxn>
                <a:cxn ang="0">
                  <a:pos x="102" y="13"/>
                </a:cxn>
                <a:cxn ang="0">
                  <a:pos x="95" y="9"/>
                </a:cxn>
                <a:cxn ang="0">
                  <a:pos x="89" y="6"/>
                </a:cxn>
                <a:cxn ang="0">
                  <a:pos x="85" y="1"/>
                </a:cxn>
                <a:cxn ang="0">
                  <a:pos x="84" y="0"/>
                </a:cxn>
                <a:cxn ang="0">
                  <a:pos x="81" y="0"/>
                </a:cxn>
                <a:cxn ang="0">
                  <a:pos x="75" y="10"/>
                </a:cxn>
                <a:cxn ang="0">
                  <a:pos x="63" y="18"/>
                </a:cxn>
                <a:cxn ang="0">
                  <a:pos x="56" y="26"/>
                </a:cxn>
                <a:cxn ang="0">
                  <a:pos x="41" y="21"/>
                </a:cxn>
                <a:cxn ang="0">
                  <a:pos x="35" y="25"/>
                </a:cxn>
                <a:cxn ang="0">
                  <a:pos x="36" y="37"/>
                </a:cxn>
                <a:cxn ang="0">
                  <a:pos x="27" y="37"/>
                </a:cxn>
                <a:cxn ang="0">
                  <a:pos x="20" y="33"/>
                </a:cxn>
                <a:cxn ang="0">
                  <a:pos x="9" y="34"/>
                </a:cxn>
                <a:cxn ang="0">
                  <a:pos x="2" y="40"/>
                </a:cxn>
                <a:cxn ang="0">
                  <a:pos x="3" y="47"/>
                </a:cxn>
                <a:cxn ang="0">
                  <a:pos x="18" y="52"/>
                </a:cxn>
                <a:cxn ang="0">
                  <a:pos x="28" y="54"/>
                </a:cxn>
                <a:cxn ang="0">
                  <a:pos x="32" y="59"/>
                </a:cxn>
                <a:cxn ang="0">
                  <a:pos x="40" y="69"/>
                </a:cxn>
                <a:cxn ang="0">
                  <a:pos x="43" y="78"/>
                </a:cxn>
                <a:cxn ang="0">
                  <a:pos x="42" y="91"/>
                </a:cxn>
                <a:cxn ang="0">
                  <a:pos x="36" y="112"/>
                </a:cxn>
                <a:cxn ang="0">
                  <a:pos x="36" y="112"/>
                </a:cxn>
                <a:cxn ang="0">
                  <a:pos x="42" y="115"/>
                </a:cxn>
                <a:cxn ang="0">
                  <a:pos x="53" y="120"/>
                </a:cxn>
                <a:cxn ang="0">
                  <a:pos x="62" y="119"/>
                </a:cxn>
                <a:cxn ang="0">
                  <a:pos x="67" y="121"/>
                </a:cxn>
                <a:cxn ang="0">
                  <a:pos x="81" y="124"/>
                </a:cxn>
                <a:cxn ang="0">
                  <a:pos x="92" y="124"/>
                </a:cxn>
                <a:cxn ang="0">
                  <a:pos x="92" y="121"/>
                </a:cxn>
                <a:cxn ang="0">
                  <a:pos x="101" y="110"/>
                </a:cxn>
                <a:cxn ang="0">
                  <a:pos x="122" y="115"/>
                </a:cxn>
                <a:cxn ang="0">
                  <a:pos x="135" y="110"/>
                </a:cxn>
                <a:cxn ang="0">
                  <a:pos x="142" y="106"/>
                </a:cxn>
                <a:cxn ang="0">
                  <a:pos x="143" y="102"/>
                </a:cxn>
                <a:cxn ang="0">
                  <a:pos x="138" y="100"/>
                </a:cxn>
                <a:cxn ang="0">
                  <a:pos x="135" y="95"/>
                </a:cxn>
                <a:cxn ang="0">
                  <a:pos x="132" y="89"/>
                </a:cxn>
                <a:cxn ang="0">
                  <a:pos x="134" y="86"/>
                </a:cxn>
                <a:cxn ang="0">
                  <a:pos x="136" y="82"/>
                </a:cxn>
                <a:cxn ang="0">
                  <a:pos x="135" y="76"/>
                </a:cxn>
                <a:cxn ang="0">
                  <a:pos x="133" y="71"/>
                </a:cxn>
                <a:cxn ang="0">
                  <a:pos x="128" y="70"/>
                </a:cxn>
                <a:cxn ang="0">
                  <a:pos x="127" y="66"/>
                </a:cxn>
                <a:cxn ang="0">
                  <a:pos x="134" y="57"/>
                </a:cxn>
                <a:cxn ang="0">
                  <a:pos x="140" y="53"/>
                </a:cxn>
                <a:cxn ang="0">
                  <a:pos x="142" y="44"/>
                </a:cxn>
                <a:cxn ang="0">
                  <a:pos x="147" y="35"/>
                </a:cxn>
                <a:cxn ang="0">
                  <a:pos x="144" y="31"/>
                </a:cxn>
                <a:cxn ang="0">
                  <a:pos x="162" y="116"/>
                </a:cxn>
                <a:cxn ang="0">
                  <a:pos x="155" y="122"/>
                </a:cxn>
                <a:cxn ang="0">
                  <a:pos x="160" y="137"/>
                </a:cxn>
                <a:cxn ang="0">
                  <a:pos x="162" y="116"/>
                </a:cxn>
              </a:cxnLst>
              <a:rect l="0" t="0" r="r" b="b"/>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0" name="Freeform 98"/>
            <p:cNvSpPr/>
            <p:nvPr/>
          </p:nvSpPr>
          <p:spPr bwMode="auto">
            <a:xfrm>
              <a:off x="2425446" y="3776339"/>
              <a:ext cx="45915" cy="25514"/>
            </a:xfrm>
            <a:custGeom>
              <a:avLst/>
              <a:gdLst/>
              <a:ahLst/>
              <a:cxnLst>
                <a:cxn ang="0">
                  <a:pos x="26" y="5"/>
                </a:cxn>
                <a:cxn ang="0">
                  <a:pos x="14" y="2"/>
                </a:cxn>
                <a:cxn ang="0">
                  <a:pos x="9" y="0"/>
                </a:cxn>
                <a:cxn ang="0">
                  <a:pos x="8" y="0"/>
                </a:cxn>
                <a:cxn ang="0">
                  <a:pos x="0" y="7"/>
                </a:cxn>
                <a:cxn ang="0">
                  <a:pos x="22" y="14"/>
                </a:cxn>
                <a:cxn ang="0">
                  <a:pos x="26" y="13"/>
                </a:cxn>
                <a:cxn ang="0">
                  <a:pos x="26" y="5"/>
                </a:cxn>
              </a:cxnLst>
              <a:rect l="0" t="0" r="r" b="b"/>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1" name="Freeform 99"/>
            <p:cNvSpPr/>
            <p:nvPr/>
          </p:nvSpPr>
          <p:spPr bwMode="auto">
            <a:xfrm>
              <a:off x="2441230" y="3738819"/>
              <a:ext cx="119094" cy="69036"/>
            </a:xfrm>
            <a:custGeom>
              <a:avLst/>
              <a:gdLst/>
              <a:ahLst/>
              <a:cxnLst>
                <a:cxn ang="0">
                  <a:pos x="29" y="34"/>
                </a:cxn>
                <a:cxn ang="0">
                  <a:pos x="32" y="27"/>
                </a:cxn>
                <a:cxn ang="0">
                  <a:pos x="45" y="22"/>
                </a:cxn>
                <a:cxn ang="0">
                  <a:pos x="55" y="19"/>
                </a:cxn>
                <a:cxn ang="0">
                  <a:pos x="69" y="14"/>
                </a:cxn>
                <a:cxn ang="0">
                  <a:pos x="56" y="5"/>
                </a:cxn>
                <a:cxn ang="0">
                  <a:pos x="32" y="5"/>
                </a:cxn>
                <a:cxn ang="0">
                  <a:pos x="11" y="6"/>
                </a:cxn>
                <a:cxn ang="0">
                  <a:pos x="11" y="6"/>
                </a:cxn>
                <a:cxn ang="0">
                  <a:pos x="5" y="12"/>
                </a:cxn>
                <a:cxn ang="0">
                  <a:pos x="0" y="21"/>
                </a:cxn>
                <a:cxn ang="0">
                  <a:pos x="5" y="23"/>
                </a:cxn>
                <a:cxn ang="0">
                  <a:pos x="17" y="26"/>
                </a:cxn>
                <a:cxn ang="0">
                  <a:pos x="17" y="34"/>
                </a:cxn>
                <a:cxn ang="0">
                  <a:pos x="20" y="34"/>
                </a:cxn>
                <a:cxn ang="0">
                  <a:pos x="21" y="38"/>
                </a:cxn>
                <a:cxn ang="0">
                  <a:pos x="25" y="37"/>
                </a:cxn>
                <a:cxn ang="0">
                  <a:pos x="29" y="34"/>
                </a:cxn>
              </a:cxnLst>
              <a:rect l="0" t="0" r="r" b="b"/>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2" name="Freeform 100"/>
            <p:cNvSpPr/>
            <p:nvPr/>
          </p:nvSpPr>
          <p:spPr bwMode="auto">
            <a:xfrm>
              <a:off x="1898852" y="3380131"/>
              <a:ext cx="594033" cy="384202"/>
            </a:xfrm>
            <a:custGeom>
              <a:avLst/>
              <a:gdLst/>
              <a:ahLst/>
              <a:cxnLst>
                <a:cxn ang="0">
                  <a:pos x="301" y="199"/>
                </a:cxn>
                <a:cxn ang="0">
                  <a:pos x="296" y="180"/>
                </a:cxn>
                <a:cxn ang="0">
                  <a:pos x="324" y="173"/>
                </a:cxn>
                <a:cxn ang="0">
                  <a:pos x="334" y="161"/>
                </a:cxn>
                <a:cxn ang="0">
                  <a:pos x="343" y="139"/>
                </a:cxn>
                <a:cxn ang="0">
                  <a:pos x="315" y="137"/>
                </a:cxn>
                <a:cxn ang="0">
                  <a:pos x="297" y="161"/>
                </a:cxn>
                <a:cxn ang="0">
                  <a:pos x="281" y="170"/>
                </a:cxn>
                <a:cxn ang="0">
                  <a:pos x="242" y="169"/>
                </a:cxn>
                <a:cxn ang="0">
                  <a:pos x="224" y="143"/>
                </a:cxn>
                <a:cxn ang="0">
                  <a:pos x="223" y="90"/>
                </a:cxn>
                <a:cxn ang="0">
                  <a:pos x="219" y="83"/>
                </a:cxn>
                <a:cxn ang="0">
                  <a:pos x="200" y="71"/>
                </a:cxn>
                <a:cxn ang="0">
                  <a:pos x="187" y="47"/>
                </a:cxn>
                <a:cxn ang="0">
                  <a:pos x="158" y="46"/>
                </a:cxn>
                <a:cxn ang="0">
                  <a:pos x="141" y="32"/>
                </a:cxn>
                <a:cxn ang="0">
                  <a:pos x="121" y="11"/>
                </a:cxn>
                <a:cxn ang="0">
                  <a:pos x="100" y="16"/>
                </a:cxn>
                <a:cxn ang="0">
                  <a:pos x="39" y="6"/>
                </a:cxn>
                <a:cxn ang="0">
                  <a:pos x="0" y="3"/>
                </a:cxn>
                <a:cxn ang="0">
                  <a:pos x="16" y="35"/>
                </a:cxn>
                <a:cxn ang="0">
                  <a:pos x="35" y="61"/>
                </a:cxn>
                <a:cxn ang="0">
                  <a:pos x="40" y="72"/>
                </a:cxn>
                <a:cxn ang="0">
                  <a:pos x="56" y="94"/>
                </a:cxn>
                <a:cxn ang="0">
                  <a:pos x="81" y="120"/>
                </a:cxn>
                <a:cxn ang="0">
                  <a:pos x="84" y="107"/>
                </a:cxn>
                <a:cxn ang="0">
                  <a:pos x="71" y="93"/>
                </a:cxn>
                <a:cxn ang="0">
                  <a:pos x="52" y="60"/>
                </a:cxn>
                <a:cxn ang="0">
                  <a:pos x="44" y="42"/>
                </a:cxn>
                <a:cxn ang="0">
                  <a:pos x="29" y="29"/>
                </a:cxn>
                <a:cxn ang="0">
                  <a:pos x="29" y="11"/>
                </a:cxn>
                <a:cxn ang="0">
                  <a:pos x="39" y="16"/>
                </a:cxn>
                <a:cxn ang="0">
                  <a:pos x="49" y="32"/>
                </a:cxn>
                <a:cxn ang="0">
                  <a:pos x="56" y="47"/>
                </a:cxn>
                <a:cxn ang="0">
                  <a:pos x="73" y="60"/>
                </a:cxn>
                <a:cxn ang="0">
                  <a:pos x="87" y="74"/>
                </a:cxn>
                <a:cxn ang="0">
                  <a:pos x="95" y="89"/>
                </a:cxn>
                <a:cxn ang="0">
                  <a:pos x="129" y="125"/>
                </a:cxn>
                <a:cxn ang="0">
                  <a:pos x="134" y="145"/>
                </a:cxn>
                <a:cxn ang="0">
                  <a:pos x="139" y="163"/>
                </a:cxn>
                <a:cxn ang="0">
                  <a:pos x="174" y="180"/>
                </a:cxn>
                <a:cxn ang="0">
                  <a:pos x="221" y="202"/>
                </a:cxn>
                <a:cxn ang="0">
                  <a:pos x="265" y="204"/>
                </a:cxn>
                <a:cxn ang="0">
                  <a:pos x="286" y="201"/>
                </a:cxn>
              </a:cxnLst>
              <a:rect l="0" t="0" r="r" b="b"/>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3" name="Freeform 101"/>
            <p:cNvSpPr/>
            <p:nvPr/>
          </p:nvSpPr>
          <p:spPr bwMode="auto">
            <a:xfrm>
              <a:off x="2376661" y="3704301"/>
              <a:ext cx="83222" cy="85545"/>
            </a:xfrm>
            <a:custGeom>
              <a:avLst/>
              <a:gdLst/>
              <a:ahLst/>
              <a:cxnLst>
                <a:cxn ang="0">
                  <a:pos x="42" y="31"/>
                </a:cxn>
                <a:cxn ang="0">
                  <a:pos x="48" y="25"/>
                </a:cxn>
                <a:cxn ang="0">
                  <a:pos x="43" y="22"/>
                </a:cxn>
                <a:cxn ang="0">
                  <a:pos x="38" y="23"/>
                </a:cxn>
                <a:cxn ang="0">
                  <a:pos x="38" y="0"/>
                </a:cxn>
                <a:cxn ang="0">
                  <a:pos x="19" y="0"/>
                </a:cxn>
                <a:cxn ang="0">
                  <a:pos x="16" y="8"/>
                </a:cxn>
                <a:cxn ang="0">
                  <a:pos x="24" y="19"/>
                </a:cxn>
                <a:cxn ang="0">
                  <a:pos x="9" y="21"/>
                </a:cxn>
                <a:cxn ang="0">
                  <a:pos x="0" y="33"/>
                </a:cxn>
                <a:cxn ang="0">
                  <a:pos x="12" y="44"/>
                </a:cxn>
                <a:cxn ang="0">
                  <a:pos x="28" y="47"/>
                </a:cxn>
                <a:cxn ang="0">
                  <a:pos x="28" y="47"/>
                </a:cxn>
                <a:cxn ang="0">
                  <a:pos x="36" y="40"/>
                </a:cxn>
                <a:cxn ang="0">
                  <a:pos x="42" y="31"/>
                </a:cxn>
              </a:cxnLst>
              <a:rect l="0" t="0" r="r" b="b"/>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4" name="Freeform 102"/>
            <p:cNvSpPr/>
            <p:nvPr/>
          </p:nvSpPr>
          <p:spPr bwMode="auto">
            <a:xfrm>
              <a:off x="2442664" y="3692295"/>
              <a:ext cx="24393" cy="54028"/>
            </a:xfrm>
            <a:custGeom>
              <a:avLst/>
              <a:gdLst/>
              <a:ahLst/>
              <a:cxnLst>
                <a:cxn ang="0">
                  <a:pos x="2" y="7"/>
                </a:cxn>
                <a:cxn ang="0">
                  <a:pos x="0" y="7"/>
                </a:cxn>
                <a:cxn ang="0">
                  <a:pos x="0" y="30"/>
                </a:cxn>
                <a:cxn ang="0">
                  <a:pos x="5" y="29"/>
                </a:cxn>
                <a:cxn ang="0">
                  <a:pos x="9" y="24"/>
                </a:cxn>
                <a:cxn ang="0">
                  <a:pos x="12" y="5"/>
                </a:cxn>
                <a:cxn ang="0">
                  <a:pos x="14" y="3"/>
                </a:cxn>
                <a:cxn ang="0">
                  <a:pos x="9" y="0"/>
                </a:cxn>
                <a:cxn ang="0">
                  <a:pos x="2" y="7"/>
                </a:cxn>
              </a:cxnLst>
              <a:rect l="0" t="0" r="r" b="b"/>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5" name="Freeform 103"/>
            <p:cNvSpPr/>
            <p:nvPr/>
          </p:nvSpPr>
          <p:spPr bwMode="auto">
            <a:xfrm>
              <a:off x="2728202" y="3651773"/>
              <a:ext cx="58830" cy="52528"/>
            </a:xfrm>
            <a:custGeom>
              <a:avLst/>
              <a:gdLst/>
              <a:ahLst/>
              <a:cxnLst>
                <a:cxn ang="0">
                  <a:pos x="16" y="3"/>
                </a:cxn>
                <a:cxn ang="0">
                  <a:pos x="23" y="19"/>
                </a:cxn>
                <a:cxn ang="0">
                  <a:pos x="1" y="23"/>
                </a:cxn>
                <a:cxn ang="0">
                  <a:pos x="16" y="26"/>
                </a:cxn>
                <a:cxn ang="0">
                  <a:pos x="31" y="28"/>
                </a:cxn>
                <a:cxn ang="0">
                  <a:pos x="34" y="6"/>
                </a:cxn>
                <a:cxn ang="0">
                  <a:pos x="16" y="3"/>
                </a:cxn>
              </a:cxnLst>
              <a:rect l="0" t="0" r="r" b="b"/>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6" name="Freeform 104"/>
            <p:cNvSpPr/>
            <p:nvPr/>
          </p:nvSpPr>
          <p:spPr bwMode="auto">
            <a:xfrm>
              <a:off x="2781292" y="3660778"/>
              <a:ext cx="67439" cy="48025"/>
            </a:xfrm>
            <a:custGeom>
              <a:avLst/>
              <a:gdLst/>
              <a:ahLst/>
              <a:cxnLst>
                <a:cxn ang="0">
                  <a:pos x="15" y="19"/>
                </a:cxn>
                <a:cxn ang="0">
                  <a:pos x="39" y="14"/>
                </a:cxn>
                <a:cxn ang="0">
                  <a:pos x="9" y="2"/>
                </a:cxn>
                <a:cxn ang="0">
                  <a:pos x="3" y="1"/>
                </a:cxn>
                <a:cxn ang="0">
                  <a:pos x="0" y="23"/>
                </a:cxn>
                <a:cxn ang="0">
                  <a:pos x="1" y="24"/>
                </a:cxn>
                <a:cxn ang="0">
                  <a:pos x="15" y="19"/>
                </a:cxn>
              </a:cxnLst>
              <a:rect l="0" t="0" r="r" b="b"/>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7" name="Freeform 105"/>
            <p:cNvSpPr/>
            <p:nvPr/>
          </p:nvSpPr>
          <p:spPr bwMode="auto">
            <a:xfrm>
              <a:off x="2477101" y="3764333"/>
              <a:ext cx="83222" cy="88547"/>
            </a:xfrm>
            <a:custGeom>
              <a:avLst/>
              <a:gdLst/>
              <a:ahLst/>
              <a:cxnLst>
                <a:cxn ang="0">
                  <a:pos x="26" y="46"/>
                </a:cxn>
                <a:cxn ang="0">
                  <a:pos x="37" y="48"/>
                </a:cxn>
                <a:cxn ang="0">
                  <a:pos x="42" y="49"/>
                </a:cxn>
                <a:cxn ang="0">
                  <a:pos x="41" y="47"/>
                </a:cxn>
                <a:cxn ang="0">
                  <a:pos x="44" y="32"/>
                </a:cxn>
                <a:cxn ang="0">
                  <a:pos x="45" y="13"/>
                </a:cxn>
                <a:cxn ang="0">
                  <a:pos x="48" y="1"/>
                </a:cxn>
                <a:cxn ang="0">
                  <a:pos x="48" y="0"/>
                </a:cxn>
                <a:cxn ang="0">
                  <a:pos x="34" y="5"/>
                </a:cxn>
                <a:cxn ang="0">
                  <a:pos x="24" y="8"/>
                </a:cxn>
                <a:cxn ang="0">
                  <a:pos x="11" y="13"/>
                </a:cxn>
                <a:cxn ang="0">
                  <a:pos x="8" y="20"/>
                </a:cxn>
                <a:cxn ang="0">
                  <a:pos x="4" y="23"/>
                </a:cxn>
                <a:cxn ang="0">
                  <a:pos x="0" y="24"/>
                </a:cxn>
                <a:cxn ang="0">
                  <a:pos x="2" y="28"/>
                </a:cxn>
                <a:cxn ang="0">
                  <a:pos x="16" y="42"/>
                </a:cxn>
                <a:cxn ang="0">
                  <a:pos x="19" y="46"/>
                </a:cxn>
                <a:cxn ang="0">
                  <a:pos x="26" y="46"/>
                </a:cxn>
              </a:cxnLst>
              <a:rect l="0" t="0" r="r" b="b"/>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8" name="Freeform 106"/>
            <p:cNvSpPr/>
            <p:nvPr/>
          </p:nvSpPr>
          <p:spPr bwMode="auto">
            <a:xfrm>
              <a:off x="2739681" y="3966938"/>
              <a:ext cx="777695" cy="829937"/>
            </a:xfrm>
            <a:custGeom>
              <a:avLst/>
              <a:gdLst/>
              <a:ahLst/>
              <a:cxnLst>
                <a:cxn ang="0">
                  <a:pos x="253" y="427"/>
                </a:cxn>
                <a:cxn ang="0">
                  <a:pos x="260" y="429"/>
                </a:cxn>
                <a:cxn ang="0">
                  <a:pos x="289" y="379"/>
                </a:cxn>
                <a:cxn ang="0">
                  <a:pos x="307" y="343"/>
                </a:cxn>
                <a:cxn ang="0">
                  <a:pos x="337" y="326"/>
                </a:cxn>
                <a:cxn ang="0">
                  <a:pos x="372" y="316"/>
                </a:cxn>
                <a:cxn ang="0">
                  <a:pos x="386" y="290"/>
                </a:cxn>
                <a:cxn ang="0">
                  <a:pos x="397" y="264"/>
                </a:cxn>
                <a:cxn ang="0">
                  <a:pos x="401" y="211"/>
                </a:cxn>
                <a:cxn ang="0">
                  <a:pos x="409" y="206"/>
                </a:cxn>
                <a:cxn ang="0">
                  <a:pos x="445" y="158"/>
                </a:cxn>
                <a:cxn ang="0">
                  <a:pos x="406" y="104"/>
                </a:cxn>
                <a:cxn ang="0">
                  <a:pos x="336" y="96"/>
                </a:cxn>
                <a:cxn ang="0">
                  <a:pos x="295" y="74"/>
                </a:cxn>
                <a:cxn ang="0">
                  <a:pos x="291" y="67"/>
                </a:cxn>
                <a:cxn ang="0">
                  <a:pos x="264" y="60"/>
                </a:cxn>
                <a:cxn ang="0">
                  <a:pos x="258" y="13"/>
                </a:cxn>
                <a:cxn ang="0">
                  <a:pos x="222" y="32"/>
                </a:cxn>
                <a:cxn ang="0">
                  <a:pos x="191" y="39"/>
                </a:cxn>
                <a:cxn ang="0">
                  <a:pos x="165" y="40"/>
                </a:cxn>
                <a:cxn ang="0">
                  <a:pos x="157" y="1"/>
                </a:cxn>
                <a:cxn ang="0">
                  <a:pos x="129" y="17"/>
                </a:cxn>
                <a:cxn ang="0">
                  <a:pos x="107" y="15"/>
                </a:cxn>
                <a:cxn ang="0">
                  <a:pos x="120" y="32"/>
                </a:cxn>
                <a:cxn ang="0">
                  <a:pos x="105" y="46"/>
                </a:cxn>
                <a:cxn ang="0">
                  <a:pos x="84" y="49"/>
                </a:cxn>
                <a:cxn ang="0">
                  <a:pos x="48" y="42"/>
                </a:cxn>
                <a:cxn ang="0">
                  <a:pos x="45" y="59"/>
                </a:cxn>
                <a:cxn ang="0">
                  <a:pos x="46" y="108"/>
                </a:cxn>
                <a:cxn ang="0">
                  <a:pos x="12" y="120"/>
                </a:cxn>
                <a:cxn ang="0">
                  <a:pos x="2" y="144"/>
                </a:cxn>
                <a:cxn ang="0">
                  <a:pos x="15" y="168"/>
                </a:cxn>
                <a:cxn ang="0">
                  <a:pos x="38" y="172"/>
                </a:cxn>
                <a:cxn ang="0">
                  <a:pos x="65" y="184"/>
                </a:cxn>
                <a:cxn ang="0">
                  <a:pos x="99" y="174"/>
                </a:cxn>
                <a:cxn ang="0">
                  <a:pos x="124" y="206"/>
                </a:cxn>
                <a:cxn ang="0">
                  <a:pos x="150" y="217"/>
                </a:cxn>
                <a:cxn ang="0">
                  <a:pos x="158" y="242"/>
                </a:cxn>
                <a:cxn ang="0">
                  <a:pos x="186" y="265"/>
                </a:cxn>
                <a:cxn ang="0">
                  <a:pos x="182" y="293"/>
                </a:cxn>
                <a:cxn ang="0">
                  <a:pos x="199" y="317"/>
                </a:cxn>
                <a:cxn ang="0">
                  <a:pos x="222" y="337"/>
                </a:cxn>
                <a:cxn ang="0">
                  <a:pos x="230" y="375"/>
                </a:cxn>
                <a:cxn ang="0">
                  <a:pos x="187" y="415"/>
                </a:cxn>
                <a:cxn ang="0">
                  <a:pos x="205" y="426"/>
                </a:cxn>
                <a:cxn ang="0">
                  <a:pos x="232" y="443"/>
                </a:cxn>
              </a:cxnLst>
              <a:rect l="0" t="0" r="r" b="b"/>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5" name="Freeform 107"/>
            <p:cNvSpPr/>
            <p:nvPr/>
          </p:nvSpPr>
          <p:spPr bwMode="auto">
            <a:xfrm>
              <a:off x="3046741" y="4712832"/>
              <a:ext cx="96136" cy="111058"/>
            </a:xfrm>
            <a:custGeom>
              <a:avLst/>
              <a:gdLst/>
              <a:ahLst/>
              <a:cxnLst>
                <a:cxn ang="0">
                  <a:pos x="55" y="30"/>
                </a:cxn>
                <a:cxn ang="0">
                  <a:pos x="47" y="21"/>
                </a:cxn>
                <a:cxn ang="0">
                  <a:pos x="35" y="11"/>
                </a:cxn>
                <a:cxn ang="0">
                  <a:pos x="28" y="13"/>
                </a:cxn>
                <a:cxn ang="0">
                  <a:pos x="23" y="5"/>
                </a:cxn>
                <a:cxn ang="0">
                  <a:pos x="14" y="2"/>
                </a:cxn>
                <a:cxn ang="0">
                  <a:pos x="10" y="2"/>
                </a:cxn>
                <a:cxn ang="0">
                  <a:pos x="7" y="8"/>
                </a:cxn>
                <a:cxn ang="0">
                  <a:pos x="3" y="27"/>
                </a:cxn>
                <a:cxn ang="0">
                  <a:pos x="0" y="42"/>
                </a:cxn>
                <a:cxn ang="0">
                  <a:pos x="3" y="49"/>
                </a:cxn>
                <a:cxn ang="0">
                  <a:pos x="2" y="54"/>
                </a:cxn>
                <a:cxn ang="0">
                  <a:pos x="7" y="56"/>
                </a:cxn>
                <a:cxn ang="0">
                  <a:pos x="21" y="60"/>
                </a:cxn>
                <a:cxn ang="0">
                  <a:pos x="30" y="60"/>
                </a:cxn>
                <a:cxn ang="0">
                  <a:pos x="47" y="57"/>
                </a:cxn>
                <a:cxn ang="0">
                  <a:pos x="56" y="47"/>
                </a:cxn>
                <a:cxn ang="0">
                  <a:pos x="55" y="30"/>
                </a:cxn>
              </a:cxnLst>
              <a:rect l="0" t="0" r="r" b="b"/>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6" name="Freeform 108"/>
            <p:cNvSpPr>
              <a:spLocks noEditPoints="1"/>
            </p:cNvSpPr>
            <p:nvPr/>
          </p:nvSpPr>
          <p:spPr bwMode="auto">
            <a:xfrm>
              <a:off x="2745421" y="4528234"/>
              <a:ext cx="394587" cy="813428"/>
            </a:xfrm>
            <a:custGeom>
              <a:avLst/>
              <a:gdLst/>
              <a:ahLst/>
              <a:cxnLst>
                <a:cxn ang="0">
                  <a:pos x="65" y="427"/>
                </a:cxn>
                <a:cxn ang="0">
                  <a:pos x="60" y="417"/>
                </a:cxn>
                <a:cxn ang="0">
                  <a:pos x="56" y="448"/>
                </a:cxn>
                <a:cxn ang="0">
                  <a:pos x="80" y="449"/>
                </a:cxn>
                <a:cxn ang="0">
                  <a:pos x="87" y="441"/>
                </a:cxn>
                <a:cxn ang="0">
                  <a:pos x="218" y="46"/>
                </a:cxn>
                <a:cxn ang="0">
                  <a:pos x="212" y="64"/>
                </a:cxn>
                <a:cxn ang="0">
                  <a:pos x="194" y="70"/>
                </a:cxn>
                <a:cxn ang="0">
                  <a:pos x="172" y="67"/>
                </a:cxn>
                <a:cxn ang="0">
                  <a:pos x="185" y="44"/>
                </a:cxn>
                <a:cxn ang="0">
                  <a:pos x="151" y="27"/>
                </a:cxn>
                <a:cxn ang="0">
                  <a:pos x="123" y="3"/>
                </a:cxn>
                <a:cxn ang="0">
                  <a:pos x="105" y="10"/>
                </a:cxn>
                <a:cxn ang="0">
                  <a:pos x="82" y="5"/>
                </a:cxn>
                <a:cxn ang="0">
                  <a:pos x="72" y="25"/>
                </a:cxn>
                <a:cxn ang="0">
                  <a:pos x="58" y="43"/>
                </a:cxn>
                <a:cxn ang="0">
                  <a:pos x="60" y="63"/>
                </a:cxn>
                <a:cxn ang="0">
                  <a:pos x="49" y="78"/>
                </a:cxn>
                <a:cxn ang="0">
                  <a:pos x="41" y="94"/>
                </a:cxn>
                <a:cxn ang="0">
                  <a:pos x="37" y="115"/>
                </a:cxn>
                <a:cxn ang="0">
                  <a:pos x="40" y="138"/>
                </a:cxn>
                <a:cxn ang="0">
                  <a:pos x="40" y="157"/>
                </a:cxn>
                <a:cxn ang="0">
                  <a:pos x="37" y="180"/>
                </a:cxn>
                <a:cxn ang="0">
                  <a:pos x="28" y="206"/>
                </a:cxn>
                <a:cxn ang="0">
                  <a:pos x="25" y="216"/>
                </a:cxn>
                <a:cxn ang="0">
                  <a:pos x="21" y="232"/>
                </a:cxn>
                <a:cxn ang="0">
                  <a:pos x="20" y="248"/>
                </a:cxn>
                <a:cxn ang="0">
                  <a:pos x="18" y="272"/>
                </a:cxn>
                <a:cxn ang="0">
                  <a:pos x="21" y="285"/>
                </a:cxn>
                <a:cxn ang="0">
                  <a:pos x="26" y="296"/>
                </a:cxn>
                <a:cxn ang="0">
                  <a:pos x="23" y="305"/>
                </a:cxn>
                <a:cxn ang="0">
                  <a:pos x="21" y="323"/>
                </a:cxn>
                <a:cxn ang="0">
                  <a:pos x="13" y="338"/>
                </a:cxn>
                <a:cxn ang="0">
                  <a:pos x="9" y="355"/>
                </a:cxn>
                <a:cxn ang="0">
                  <a:pos x="3" y="373"/>
                </a:cxn>
                <a:cxn ang="0">
                  <a:pos x="15" y="384"/>
                </a:cxn>
                <a:cxn ang="0">
                  <a:pos x="21" y="401"/>
                </a:cxn>
                <a:cxn ang="0">
                  <a:pos x="47" y="404"/>
                </a:cxn>
                <a:cxn ang="0">
                  <a:pos x="52" y="395"/>
                </a:cxn>
                <a:cxn ang="0">
                  <a:pos x="53" y="376"/>
                </a:cxn>
                <a:cxn ang="0">
                  <a:pos x="66" y="364"/>
                </a:cxn>
                <a:cxn ang="0">
                  <a:pos x="87" y="340"/>
                </a:cxn>
                <a:cxn ang="0">
                  <a:pos x="78" y="326"/>
                </a:cxn>
                <a:cxn ang="0">
                  <a:pos x="89" y="299"/>
                </a:cxn>
                <a:cxn ang="0">
                  <a:pos x="95" y="285"/>
                </a:cxn>
                <a:cxn ang="0">
                  <a:pos x="102" y="270"/>
                </a:cxn>
                <a:cxn ang="0">
                  <a:pos x="109" y="269"/>
                </a:cxn>
                <a:cxn ang="0">
                  <a:pos x="106" y="262"/>
                </a:cxn>
                <a:cxn ang="0">
                  <a:pos x="98" y="251"/>
                </a:cxn>
                <a:cxn ang="0">
                  <a:pos x="115" y="245"/>
                </a:cxn>
                <a:cxn ang="0">
                  <a:pos x="129" y="228"/>
                </a:cxn>
                <a:cxn ang="0">
                  <a:pos x="133" y="215"/>
                </a:cxn>
                <a:cxn ang="0">
                  <a:pos x="183" y="203"/>
                </a:cxn>
                <a:cxn ang="0">
                  <a:pos x="189" y="181"/>
                </a:cxn>
                <a:cxn ang="0">
                  <a:pos x="180" y="164"/>
                </a:cxn>
                <a:cxn ang="0">
                  <a:pos x="176" y="156"/>
                </a:cxn>
                <a:cxn ang="0">
                  <a:pos x="174" y="144"/>
                </a:cxn>
                <a:cxn ang="0">
                  <a:pos x="181" y="110"/>
                </a:cxn>
                <a:cxn ang="0">
                  <a:pos x="214" y="71"/>
                </a:cxn>
                <a:cxn ang="0">
                  <a:pos x="225" y="47"/>
                </a:cxn>
              </a:cxnLst>
              <a:rect l="0" t="0" r="r" b="b"/>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7" name="Freeform 109"/>
            <p:cNvSpPr/>
            <p:nvPr/>
          </p:nvSpPr>
          <p:spPr bwMode="auto">
            <a:xfrm>
              <a:off x="2702375" y="4436686"/>
              <a:ext cx="172183" cy="919984"/>
            </a:xfrm>
            <a:custGeom>
              <a:avLst/>
              <a:gdLst/>
              <a:ahLst/>
              <a:cxnLst>
                <a:cxn ang="0">
                  <a:pos x="40" y="435"/>
                </a:cxn>
                <a:cxn ang="0">
                  <a:pos x="27" y="413"/>
                </a:cxn>
                <a:cxn ang="0">
                  <a:pos x="38" y="389"/>
                </a:cxn>
                <a:cxn ang="0">
                  <a:pos x="46" y="365"/>
                </a:cxn>
                <a:cxn ang="0">
                  <a:pos x="51" y="347"/>
                </a:cxn>
                <a:cxn ang="0">
                  <a:pos x="44" y="329"/>
                </a:cxn>
                <a:cxn ang="0">
                  <a:pos x="45" y="299"/>
                </a:cxn>
                <a:cxn ang="0">
                  <a:pos x="49" y="276"/>
                </a:cxn>
                <a:cxn ang="0">
                  <a:pos x="53" y="257"/>
                </a:cxn>
                <a:cxn ang="0">
                  <a:pos x="62" y="216"/>
                </a:cxn>
                <a:cxn ang="0">
                  <a:pos x="65" y="189"/>
                </a:cxn>
                <a:cxn ang="0">
                  <a:pos x="66" y="157"/>
                </a:cxn>
                <a:cxn ang="0">
                  <a:pos x="74" y="129"/>
                </a:cxn>
                <a:cxn ang="0">
                  <a:pos x="84" y="107"/>
                </a:cxn>
                <a:cxn ang="0">
                  <a:pos x="97" y="76"/>
                </a:cxn>
                <a:cxn ang="0">
                  <a:pos x="89" y="53"/>
                </a:cxn>
                <a:cxn ang="0">
                  <a:pos x="84" y="25"/>
                </a:cxn>
                <a:cxn ang="0">
                  <a:pos x="71" y="2"/>
                </a:cxn>
                <a:cxn ang="0">
                  <a:pos x="64" y="23"/>
                </a:cxn>
                <a:cxn ang="0">
                  <a:pos x="62" y="75"/>
                </a:cxn>
                <a:cxn ang="0">
                  <a:pos x="53" y="128"/>
                </a:cxn>
                <a:cxn ang="0">
                  <a:pos x="48" y="163"/>
                </a:cxn>
                <a:cxn ang="0">
                  <a:pos x="41" y="210"/>
                </a:cxn>
                <a:cxn ang="0">
                  <a:pos x="26" y="251"/>
                </a:cxn>
                <a:cxn ang="0">
                  <a:pos x="24" y="286"/>
                </a:cxn>
                <a:cxn ang="0">
                  <a:pos x="17" y="319"/>
                </a:cxn>
                <a:cxn ang="0">
                  <a:pos x="32" y="302"/>
                </a:cxn>
                <a:cxn ang="0">
                  <a:pos x="34" y="320"/>
                </a:cxn>
                <a:cxn ang="0">
                  <a:pos x="30" y="342"/>
                </a:cxn>
                <a:cxn ang="0">
                  <a:pos x="25" y="357"/>
                </a:cxn>
                <a:cxn ang="0">
                  <a:pos x="23" y="354"/>
                </a:cxn>
                <a:cxn ang="0">
                  <a:pos x="15" y="357"/>
                </a:cxn>
                <a:cxn ang="0">
                  <a:pos x="2" y="374"/>
                </a:cxn>
                <a:cxn ang="0">
                  <a:pos x="17" y="376"/>
                </a:cxn>
                <a:cxn ang="0">
                  <a:pos x="25" y="389"/>
                </a:cxn>
                <a:cxn ang="0">
                  <a:pos x="11" y="393"/>
                </a:cxn>
                <a:cxn ang="0">
                  <a:pos x="13" y="400"/>
                </a:cxn>
                <a:cxn ang="0">
                  <a:pos x="6" y="412"/>
                </a:cxn>
                <a:cxn ang="0">
                  <a:pos x="15" y="416"/>
                </a:cxn>
                <a:cxn ang="0">
                  <a:pos x="16" y="427"/>
                </a:cxn>
                <a:cxn ang="0">
                  <a:pos x="9" y="441"/>
                </a:cxn>
                <a:cxn ang="0">
                  <a:pos x="23" y="444"/>
                </a:cxn>
                <a:cxn ang="0">
                  <a:pos x="28" y="448"/>
                </a:cxn>
                <a:cxn ang="0">
                  <a:pos x="22" y="462"/>
                </a:cxn>
                <a:cxn ang="0">
                  <a:pos x="41" y="462"/>
                </a:cxn>
                <a:cxn ang="0">
                  <a:pos x="28" y="472"/>
                </a:cxn>
                <a:cxn ang="0">
                  <a:pos x="42" y="470"/>
                </a:cxn>
                <a:cxn ang="0">
                  <a:pos x="26" y="481"/>
                </a:cxn>
                <a:cxn ang="0">
                  <a:pos x="41" y="483"/>
                </a:cxn>
                <a:cxn ang="0">
                  <a:pos x="64" y="461"/>
                </a:cxn>
                <a:cxn ang="0">
                  <a:pos x="71" y="473"/>
                </a:cxn>
                <a:cxn ang="0">
                  <a:pos x="61" y="477"/>
                </a:cxn>
                <a:cxn ang="0">
                  <a:pos x="50" y="486"/>
                </a:cxn>
                <a:cxn ang="0">
                  <a:pos x="58" y="503"/>
                </a:cxn>
                <a:cxn ang="0">
                  <a:pos x="74" y="500"/>
                </a:cxn>
                <a:cxn ang="0">
                  <a:pos x="91" y="501"/>
                </a:cxn>
                <a:cxn ang="0">
                  <a:pos x="81" y="499"/>
                </a:cxn>
                <a:cxn ang="0">
                  <a:pos x="71" y="457"/>
                </a:cxn>
                <a:cxn ang="0">
                  <a:pos x="46" y="452"/>
                </a:cxn>
              </a:cxnLst>
              <a:rect l="0" t="0" r="r" b="b"/>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8" name="Freeform 110"/>
            <p:cNvSpPr/>
            <p:nvPr/>
          </p:nvSpPr>
          <p:spPr bwMode="auto">
            <a:xfrm>
              <a:off x="2957780" y="4477207"/>
              <a:ext cx="173619" cy="181596"/>
            </a:xfrm>
            <a:custGeom>
              <a:avLst/>
              <a:gdLst/>
              <a:ahLst/>
              <a:cxnLst>
                <a:cxn ang="0">
                  <a:pos x="96" y="54"/>
                </a:cxn>
                <a:cxn ang="0">
                  <a:pos x="87" y="56"/>
                </a:cxn>
                <a:cxn ang="0">
                  <a:pos x="81" y="43"/>
                </a:cxn>
                <a:cxn ang="0">
                  <a:pos x="73" y="34"/>
                </a:cxn>
                <a:cxn ang="0">
                  <a:pos x="64" y="33"/>
                </a:cxn>
                <a:cxn ang="0">
                  <a:pos x="58" y="24"/>
                </a:cxn>
                <a:cxn ang="0">
                  <a:pos x="56" y="10"/>
                </a:cxn>
                <a:cxn ang="0">
                  <a:pos x="55" y="4"/>
                </a:cxn>
                <a:cxn ang="0">
                  <a:pos x="53" y="5"/>
                </a:cxn>
                <a:cxn ang="0">
                  <a:pos x="43" y="0"/>
                </a:cxn>
                <a:cxn ang="0">
                  <a:pos x="30" y="1"/>
                </a:cxn>
                <a:cxn ang="0">
                  <a:pos x="16" y="4"/>
                </a:cxn>
                <a:cxn ang="0">
                  <a:pos x="7" y="14"/>
                </a:cxn>
                <a:cxn ang="0">
                  <a:pos x="4" y="32"/>
                </a:cxn>
                <a:cxn ang="0">
                  <a:pos x="0" y="31"/>
                </a:cxn>
                <a:cxn ang="0">
                  <a:pos x="16" y="47"/>
                </a:cxn>
                <a:cxn ang="0">
                  <a:pos x="28" y="55"/>
                </a:cxn>
                <a:cxn ang="0">
                  <a:pos x="41" y="62"/>
                </a:cxn>
                <a:cxn ang="0">
                  <a:pos x="62" y="72"/>
                </a:cxn>
                <a:cxn ang="0">
                  <a:pos x="53" y="87"/>
                </a:cxn>
                <a:cxn ang="0">
                  <a:pos x="49" y="95"/>
                </a:cxn>
                <a:cxn ang="0">
                  <a:pos x="60" y="97"/>
                </a:cxn>
                <a:cxn ang="0">
                  <a:pos x="71" y="98"/>
                </a:cxn>
                <a:cxn ang="0">
                  <a:pos x="80" y="96"/>
                </a:cxn>
                <a:cxn ang="0">
                  <a:pos x="89" y="92"/>
                </a:cxn>
                <a:cxn ang="0">
                  <a:pos x="95" y="75"/>
                </a:cxn>
                <a:cxn ang="0">
                  <a:pos x="96" y="54"/>
                </a:cxn>
              </a:cxnLst>
              <a:rect l="0" t="0" r="r" b="b"/>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9" name="Freeform 111"/>
            <p:cNvSpPr/>
            <p:nvPr/>
          </p:nvSpPr>
          <p:spPr bwMode="auto">
            <a:xfrm>
              <a:off x="2505798" y="3846875"/>
              <a:ext cx="64570" cy="54028"/>
            </a:xfrm>
            <a:custGeom>
              <a:avLst/>
              <a:gdLst/>
              <a:ahLst/>
              <a:cxnLst>
                <a:cxn ang="0">
                  <a:pos x="36" y="24"/>
                </a:cxn>
                <a:cxn ang="0">
                  <a:pos x="38" y="17"/>
                </a:cxn>
                <a:cxn ang="0">
                  <a:pos x="26" y="3"/>
                </a:cxn>
                <a:cxn ang="0">
                  <a:pos x="21" y="2"/>
                </a:cxn>
                <a:cxn ang="0">
                  <a:pos x="10" y="0"/>
                </a:cxn>
                <a:cxn ang="0">
                  <a:pos x="3" y="0"/>
                </a:cxn>
                <a:cxn ang="0">
                  <a:pos x="3" y="5"/>
                </a:cxn>
                <a:cxn ang="0">
                  <a:pos x="6" y="14"/>
                </a:cxn>
                <a:cxn ang="0">
                  <a:pos x="12" y="13"/>
                </a:cxn>
                <a:cxn ang="0">
                  <a:pos x="17" y="17"/>
                </a:cxn>
                <a:cxn ang="0">
                  <a:pos x="25" y="24"/>
                </a:cxn>
                <a:cxn ang="0">
                  <a:pos x="32" y="30"/>
                </a:cxn>
                <a:cxn ang="0">
                  <a:pos x="34" y="30"/>
                </a:cxn>
                <a:cxn ang="0">
                  <a:pos x="36" y="24"/>
                </a:cxn>
              </a:cxnLst>
              <a:rect l="0" t="0" r="r" b="b"/>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0" name="Freeform 112"/>
            <p:cNvSpPr/>
            <p:nvPr/>
          </p:nvSpPr>
          <p:spPr bwMode="auto">
            <a:xfrm>
              <a:off x="2564628" y="3873890"/>
              <a:ext cx="113355" cy="57030"/>
            </a:xfrm>
            <a:custGeom>
              <a:avLst/>
              <a:gdLst/>
              <a:ahLst/>
              <a:cxnLst>
                <a:cxn ang="0">
                  <a:pos x="59" y="9"/>
                </a:cxn>
                <a:cxn ang="0">
                  <a:pos x="43" y="2"/>
                </a:cxn>
                <a:cxn ang="0">
                  <a:pos x="27" y="8"/>
                </a:cxn>
                <a:cxn ang="0">
                  <a:pos x="9" y="7"/>
                </a:cxn>
                <a:cxn ang="0">
                  <a:pos x="4" y="2"/>
                </a:cxn>
                <a:cxn ang="0">
                  <a:pos x="2" y="9"/>
                </a:cxn>
                <a:cxn ang="0">
                  <a:pos x="0" y="15"/>
                </a:cxn>
                <a:cxn ang="0">
                  <a:pos x="15" y="22"/>
                </a:cxn>
                <a:cxn ang="0">
                  <a:pos x="23" y="27"/>
                </a:cxn>
                <a:cxn ang="0">
                  <a:pos x="32" y="25"/>
                </a:cxn>
                <a:cxn ang="0">
                  <a:pos x="29" y="19"/>
                </a:cxn>
                <a:cxn ang="0">
                  <a:pos x="35" y="13"/>
                </a:cxn>
                <a:cxn ang="0">
                  <a:pos x="47" y="9"/>
                </a:cxn>
                <a:cxn ang="0">
                  <a:pos x="50" y="17"/>
                </a:cxn>
                <a:cxn ang="0">
                  <a:pos x="57" y="29"/>
                </a:cxn>
                <a:cxn ang="0">
                  <a:pos x="65" y="21"/>
                </a:cxn>
                <a:cxn ang="0">
                  <a:pos x="66" y="18"/>
                </a:cxn>
                <a:cxn ang="0">
                  <a:pos x="59" y="9"/>
                </a:cxn>
              </a:cxnLst>
              <a:rect l="0" t="0" r="r" b="b"/>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1" name="Freeform 113"/>
            <p:cNvSpPr/>
            <p:nvPr/>
          </p:nvSpPr>
          <p:spPr bwMode="auto">
            <a:xfrm>
              <a:off x="2642111" y="3815359"/>
              <a:ext cx="232448" cy="346682"/>
            </a:xfrm>
            <a:custGeom>
              <a:avLst/>
              <a:gdLst/>
              <a:ahLst/>
              <a:cxnLst>
                <a:cxn ang="0">
                  <a:pos x="21" y="140"/>
                </a:cxn>
                <a:cxn ang="0">
                  <a:pos x="30" y="140"/>
                </a:cxn>
                <a:cxn ang="0">
                  <a:pos x="38" y="146"/>
                </a:cxn>
                <a:cxn ang="0">
                  <a:pos x="38" y="147"/>
                </a:cxn>
                <a:cxn ang="0">
                  <a:pos x="48" y="147"/>
                </a:cxn>
                <a:cxn ang="0">
                  <a:pos x="55" y="156"/>
                </a:cxn>
                <a:cxn ang="0">
                  <a:pos x="62" y="163"/>
                </a:cxn>
                <a:cxn ang="0">
                  <a:pos x="66" y="170"/>
                </a:cxn>
                <a:cxn ang="0">
                  <a:pos x="79" y="172"/>
                </a:cxn>
                <a:cxn ang="0">
                  <a:pos x="86" y="171"/>
                </a:cxn>
                <a:cxn ang="0">
                  <a:pos x="93" y="170"/>
                </a:cxn>
                <a:cxn ang="0">
                  <a:pos x="101" y="177"/>
                </a:cxn>
                <a:cxn ang="0">
                  <a:pos x="95" y="187"/>
                </a:cxn>
                <a:cxn ang="0">
                  <a:pos x="102" y="192"/>
                </a:cxn>
                <a:cxn ang="0">
                  <a:pos x="103" y="192"/>
                </a:cxn>
                <a:cxn ang="0">
                  <a:pos x="107" y="177"/>
                </a:cxn>
                <a:cxn ang="0">
                  <a:pos x="109" y="161"/>
                </a:cxn>
                <a:cxn ang="0">
                  <a:pos x="102" y="143"/>
                </a:cxn>
                <a:cxn ang="0">
                  <a:pos x="110" y="137"/>
                </a:cxn>
                <a:cxn ang="0">
                  <a:pos x="108" y="132"/>
                </a:cxn>
                <a:cxn ang="0">
                  <a:pos x="105" y="126"/>
                </a:cxn>
                <a:cxn ang="0">
                  <a:pos x="122" y="125"/>
                </a:cxn>
                <a:cxn ang="0">
                  <a:pos x="134" y="121"/>
                </a:cxn>
                <a:cxn ang="0">
                  <a:pos x="132" y="115"/>
                </a:cxn>
                <a:cxn ang="0">
                  <a:pos x="133" y="106"/>
                </a:cxn>
                <a:cxn ang="0">
                  <a:pos x="128" y="98"/>
                </a:cxn>
                <a:cxn ang="0">
                  <a:pos x="131" y="77"/>
                </a:cxn>
                <a:cxn ang="0">
                  <a:pos x="118" y="74"/>
                </a:cxn>
                <a:cxn ang="0">
                  <a:pos x="102" y="67"/>
                </a:cxn>
                <a:cxn ang="0">
                  <a:pos x="83" y="65"/>
                </a:cxn>
                <a:cxn ang="0">
                  <a:pos x="75" y="50"/>
                </a:cxn>
                <a:cxn ang="0">
                  <a:pos x="70" y="43"/>
                </a:cxn>
                <a:cxn ang="0">
                  <a:pos x="65" y="40"/>
                </a:cxn>
                <a:cxn ang="0">
                  <a:pos x="67" y="35"/>
                </a:cxn>
                <a:cxn ang="0">
                  <a:pos x="69" y="27"/>
                </a:cxn>
                <a:cxn ang="0">
                  <a:pos x="78" y="14"/>
                </a:cxn>
                <a:cxn ang="0">
                  <a:pos x="82" y="12"/>
                </a:cxn>
                <a:cxn ang="0">
                  <a:pos x="85" y="10"/>
                </a:cxn>
                <a:cxn ang="0">
                  <a:pos x="87" y="3"/>
                </a:cxn>
                <a:cxn ang="0">
                  <a:pos x="75" y="9"/>
                </a:cxn>
                <a:cxn ang="0">
                  <a:pos x="65" y="14"/>
                </a:cxn>
                <a:cxn ang="0">
                  <a:pos x="55" y="18"/>
                </a:cxn>
                <a:cxn ang="0">
                  <a:pos x="49" y="17"/>
                </a:cxn>
                <a:cxn ang="0">
                  <a:pos x="39" y="27"/>
                </a:cxn>
                <a:cxn ang="0">
                  <a:pos x="35" y="37"/>
                </a:cxn>
                <a:cxn ang="0">
                  <a:pos x="24" y="50"/>
                </a:cxn>
                <a:cxn ang="0">
                  <a:pos x="21" y="51"/>
                </a:cxn>
                <a:cxn ang="0">
                  <a:pos x="20" y="54"/>
                </a:cxn>
                <a:cxn ang="0">
                  <a:pos x="12" y="62"/>
                </a:cxn>
                <a:cxn ang="0">
                  <a:pos x="16" y="65"/>
                </a:cxn>
                <a:cxn ang="0">
                  <a:pos x="18" y="74"/>
                </a:cxn>
                <a:cxn ang="0">
                  <a:pos x="18" y="80"/>
                </a:cxn>
                <a:cxn ang="0">
                  <a:pos x="20" y="98"/>
                </a:cxn>
                <a:cxn ang="0">
                  <a:pos x="17" y="108"/>
                </a:cxn>
                <a:cxn ang="0">
                  <a:pos x="8" y="115"/>
                </a:cxn>
                <a:cxn ang="0">
                  <a:pos x="2" y="122"/>
                </a:cxn>
                <a:cxn ang="0">
                  <a:pos x="0" y="127"/>
                </a:cxn>
                <a:cxn ang="0">
                  <a:pos x="14" y="135"/>
                </a:cxn>
                <a:cxn ang="0">
                  <a:pos x="21" y="140"/>
                </a:cxn>
              </a:cxnLst>
              <a:rect l="0" t="0" r="r" b="b"/>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2" name="Freeform 114"/>
            <p:cNvSpPr/>
            <p:nvPr/>
          </p:nvSpPr>
          <p:spPr bwMode="auto">
            <a:xfrm>
              <a:off x="2824337" y="4276101"/>
              <a:ext cx="241057" cy="283650"/>
            </a:xfrm>
            <a:custGeom>
              <a:avLst/>
              <a:gdLst/>
              <a:ahLst/>
              <a:cxnLst>
                <a:cxn ang="0">
                  <a:pos x="137" y="94"/>
                </a:cxn>
                <a:cxn ang="0">
                  <a:pos x="130" y="83"/>
                </a:cxn>
                <a:cxn ang="0">
                  <a:pos x="121" y="77"/>
                </a:cxn>
                <a:cxn ang="0">
                  <a:pos x="109" y="71"/>
                </a:cxn>
                <a:cxn ang="0">
                  <a:pos x="107" y="62"/>
                </a:cxn>
                <a:cxn ang="0">
                  <a:pos x="106" y="53"/>
                </a:cxn>
                <a:cxn ang="0">
                  <a:pos x="101" y="46"/>
                </a:cxn>
                <a:cxn ang="0">
                  <a:pos x="89" y="43"/>
                </a:cxn>
                <a:cxn ang="0">
                  <a:pos x="80" y="39"/>
                </a:cxn>
                <a:cxn ang="0">
                  <a:pos x="75" y="35"/>
                </a:cxn>
                <a:cxn ang="0">
                  <a:pos x="67" y="33"/>
                </a:cxn>
                <a:cxn ang="0">
                  <a:pos x="54" y="25"/>
                </a:cxn>
                <a:cxn ang="0">
                  <a:pos x="50" y="3"/>
                </a:cxn>
                <a:cxn ang="0">
                  <a:pos x="39" y="2"/>
                </a:cxn>
                <a:cxn ang="0">
                  <a:pos x="26" y="8"/>
                </a:cxn>
                <a:cxn ang="0">
                  <a:pos x="16" y="13"/>
                </a:cxn>
                <a:cxn ang="0">
                  <a:pos x="7" y="16"/>
                </a:cxn>
                <a:cxn ang="0">
                  <a:pos x="3" y="15"/>
                </a:cxn>
                <a:cxn ang="0">
                  <a:pos x="11" y="31"/>
                </a:cxn>
                <a:cxn ang="0">
                  <a:pos x="8" y="37"/>
                </a:cxn>
                <a:cxn ang="0">
                  <a:pos x="9" y="53"/>
                </a:cxn>
                <a:cxn ang="0">
                  <a:pos x="6" y="62"/>
                </a:cxn>
                <a:cxn ang="0">
                  <a:pos x="3" y="72"/>
                </a:cxn>
                <a:cxn ang="0">
                  <a:pos x="8" y="77"/>
                </a:cxn>
                <a:cxn ang="0">
                  <a:pos x="2" y="86"/>
                </a:cxn>
                <a:cxn ang="0">
                  <a:pos x="1" y="90"/>
                </a:cxn>
                <a:cxn ang="0">
                  <a:pos x="5" y="96"/>
                </a:cxn>
                <a:cxn ang="0">
                  <a:pos x="8" y="108"/>
                </a:cxn>
                <a:cxn ang="0">
                  <a:pos x="13" y="114"/>
                </a:cxn>
                <a:cxn ang="0">
                  <a:pos x="10" y="122"/>
                </a:cxn>
                <a:cxn ang="0">
                  <a:pos x="14" y="132"/>
                </a:cxn>
                <a:cxn ang="0">
                  <a:pos x="18" y="142"/>
                </a:cxn>
                <a:cxn ang="0">
                  <a:pos x="21" y="154"/>
                </a:cxn>
                <a:cxn ang="0">
                  <a:pos x="36" y="145"/>
                </a:cxn>
                <a:cxn ang="0">
                  <a:pos x="46" y="145"/>
                </a:cxn>
                <a:cxn ang="0">
                  <a:pos x="59" y="150"/>
                </a:cxn>
                <a:cxn ang="0">
                  <a:pos x="66" y="144"/>
                </a:cxn>
                <a:cxn ang="0">
                  <a:pos x="81" y="144"/>
                </a:cxn>
                <a:cxn ang="0">
                  <a:pos x="84" y="126"/>
                </a:cxn>
                <a:cxn ang="0">
                  <a:pos x="93" y="116"/>
                </a:cxn>
                <a:cxn ang="0">
                  <a:pos x="107" y="113"/>
                </a:cxn>
                <a:cxn ang="0">
                  <a:pos x="120" y="112"/>
                </a:cxn>
                <a:cxn ang="0">
                  <a:pos x="130" y="117"/>
                </a:cxn>
                <a:cxn ang="0">
                  <a:pos x="136" y="108"/>
                </a:cxn>
                <a:cxn ang="0">
                  <a:pos x="137" y="94"/>
                </a:cxn>
              </a:cxnLst>
              <a:rect l="0" t="0" r="r" b="b"/>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3" name="Freeform 115"/>
            <p:cNvSpPr/>
            <p:nvPr/>
          </p:nvSpPr>
          <p:spPr bwMode="auto">
            <a:xfrm>
              <a:off x="2593325" y="4076497"/>
              <a:ext cx="252536" cy="382701"/>
            </a:xfrm>
            <a:custGeom>
              <a:avLst/>
              <a:gdLst/>
              <a:ahLst/>
              <a:cxnLst>
                <a:cxn ang="0">
                  <a:pos x="134" y="201"/>
                </a:cxn>
                <a:cxn ang="0">
                  <a:pos x="135" y="200"/>
                </a:cxn>
                <a:cxn ang="0">
                  <a:pos x="136" y="196"/>
                </a:cxn>
                <a:cxn ang="0">
                  <a:pos x="142" y="187"/>
                </a:cxn>
                <a:cxn ang="0">
                  <a:pos x="137" y="182"/>
                </a:cxn>
                <a:cxn ang="0">
                  <a:pos x="140" y="172"/>
                </a:cxn>
                <a:cxn ang="0">
                  <a:pos x="143" y="163"/>
                </a:cxn>
                <a:cxn ang="0">
                  <a:pos x="142" y="147"/>
                </a:cxn>
                <a:cxn ang="0">
                  <a:pos x="145" y="141"/>
                </a:cxn>
                <a:cxn ang="0">
                  <a:pos x="137" y="125"/>
                </a:cxn>
                <a:cxn ang="0">
                  <a:pos x="126" y="125"/>
                </a:cxn>
                <a:cxn ang="0">
                  <a:pos x="123" y="111"/>
                </a:cxn>
                <a:cxn ang="0">
                  <a:pos x="118" y="112"/>
                </a:cxn>
                <a:cxn ang="0">
                  <a:pos x="106" y="113"/>
                </a:cxn>
                <a:cxn ang="0">
                  <a:pos x="100" y="107"/>
                </a:cxn>
                <a:cxn ang="0">
                  <a:pos x="95" y="103"/>
                </a:cxn>
                <a:cxn ang="0">
                  <a:pos x="90" y="93"/>
                </a:cxn>
                <a:cxn ang="0">
                  <a:pos x="87" y="83"/>
                </a:cxn>
                <a:cxn ang="0">
                  <a:pos x="89" y="76"/>
                </a:cxn>
                <a:cxn ang="0">
                  <a:pos x="94" y="70"/>
                </a:cxn>
                <a:cxn ang="0">
                  <a:pos x="97" y="59"/>
                </a:cxn>
                <a:cxn ang="0">
                  <a:pos x="107" y="53"/>
                </a:cxn>
                <a:cxn ang="0">
                  <a:pos x="121" y="48"/>
                </a:cxn>
                <a:cxn ang="0">
                  <a:pos x="130" y="47"/>
                </a:cxn>
                <a:cxn ang="0">
                  <a:pos x="123" y="42"/>
                </a:cxn>
                <a:cxn ang="0">
                  <a:pos x="129" y="32"/>
                </a:cxn>
                <a:cxn ang="0">
                  <a:pos x="121" y="25"/>
                </a:cxn>
                <a:cxn ang="0">
                  <a:pos x="114" y="26"/>
                </a:cxn>
                <a:cxn ang="0">
                  <a:pos x="107" y="27"/>
                </a:cxn>
                <a:cxn ang="0">
                  <a:pos x="94" y="25"/>
                </a:cxn>
                <a:cxn ang="0">
                  <a:pos x="90" y="18"/>
                </a:cxn>
                <a:cxn ang="0">
                  <a:pos x="83" y="11"/>
                </a:cxn>
                <a:cxn ang="0">
                  <a:pos x="76" y="2"/>
                </a:cxn>
                <a:cxn ang="0">
                  <a:pos x="66" y="2"/>
                </a:cxn>
                <a:cxn ang="0">
                  <a:pos x="69" y="10"/>
                </a:cxn>
                <a:cxn ang="0">
                  <a:pos x="63" y="21"/>
                </a:cxn>
                <a:cxn ang="0">
                  <a:pos x="40" y="33"/>
                </a:cxn>
                <a:cxn ang="0">
                  <a:pos x="30" y="51"/>
                </a:cxn>
                <a:cxn ang="0">
                  <a:pos x="22" y="52"/>
                </a:cxn>
                <a:cxn ang="0">
                  <a:pos x="14" y="49"/>
                </a:cxn>
                <a:cxn ang="0">
                  <a:pos x="14" y="44"/>
                </a:cxn>
                <a:cxn ang="0">
                  <a:pos x="11" y="38"/>
                </a:cxn>
                <a:cxn ang="0">
                  <a:pos x="2" y="48"/>
                </a:cxn>
                <a:cxn ang="0">
                  <a:pos x="6" y="63"/>
                </a:cxn>
                <a:cxn ang="0">
                  <a:pos x="3" y="66"/>
                </a:cxn>
                <a:cxn ang="0">
                  <a:pos x="15" y="76"/>
                </a:cxn>
                <a:cxn ang="0">
                  <a:pos x="26" y="92"/>
                </a:cxn>
                <a:cxn ang="0">
                  <a:pos x="34" y="109"/>
                </a:cxn>
                <a:cxn ang="0">
                  <a:pos x="52" y="142"/>
                </a:cxn>
                <a:cxn ang="0">
                  <a:pos x="59" y="157"/>
                </a:cxn>
                <a:cxn ang="0">
                  <a:pos x="63" y="167"/>
                </a:cxn>
                <a:cxn ang="0">
                  <a:pos x="81" y="179"/>
                </a:cxn>
                <a:cxn ang="0">
                  <a:pos x="113" y="199"/>
                </a:cxn>
                <a:cxn ang="0">
                  <a:pos x="127" y="210"/>
                </a:cxn>
                <a:cxn ang="0">
                  <a:pos x="127" y="212"/>
                </a:cxn>
                <a:cxn ang="0">
                  <a:pos x="130" y="210"/>
                </a:cxn>
                <a:cxn ang="0">
                  <a:pos x="134" y="201"/>
                </a:cxn>
              </a:cxnLst>
              <a:rect l="0" t="0" r="r" b="b"/>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4" name="Freeform 116"/>
            <p:cNvSpPr/>
            <p:nvPr/>
          </p:nvSpPr>
          <p:spPr bwMode="auto">
            <a:xfrm>
              <a:off x="2751161" y="3825864"/>
              <a:ext cx="268319" cy="237125"/>
            </a:xfrm>
            <a:custGeom>
              <a:avLst/>
              <a:gdLst/>
              <a:ahLst/>
              <a:cxnLst>
                <a:cxn ang="0">
                  <a:pos x="15" y="8"/>
                </a:cxn>
                <a:cxn ang="0">
                  <a:pos x="6" y="21"/>
                </a:cxn>
                <a:cxn ang="0">
                  <a:pos x="4" y="29"/>
                </a:cxn>
                <a:cxn ang="0">
                  <a:pos x="2" y="34"/>
                </a:cxn>
                <a:cxn ang="0">
                  <a:pos x="7" y="37"/>
                </a:cxn>
                <a:cxn ang="0">
                  <a:pos x="12" y="44"/>
                </a:cxn>
                <a:cxn ang="0">
                  <a:pos x="20" y="59"/>
                </a:cxn>
                <a:cxn ang="0">
                  <a:pos x="39" y="61"/>
                </a:cxn>
                <a:cxn ang="0">
                  <a:pos x="55" y="68"/>
                </a:cxn>
                <a:cxn ang="0">
                  <a:pos x="68" y="71"/>
                </a:cxn>
                <a:cxn ang="0">
                  <a:pos x="65" y="92"/>
                </a:cxn>
                <a:cxn ang="0">
                  <a:pos x="70" y="100"/>
                </a:cxn>
                <a:cxn ang="0">
                  <a:pos x="69" y="109"/>
                </a:cxn>
                <a:cxn ang="0">
                  <a:pos x="71" y="115"/>
                </a:cxn>
                <a:cxn ang="0">
                  <a:pos x="70" y="115"/>
                </a:cxn>
                <a:cxn ang="0">
                  <a:pos x="78" y="127"/>
                </a:cxn>
                <a:cxn ang="0">
                  <a:pos x="85" y="130"/>
                </a:cxn>
                <a:cxn ang="0">
                  <a:pos x="91" y="129"/>
                </a:cxn>
                <a:cxn ang="0">
                  <a:pos x="99" y="124"/>
                </a:cxn>
                <a:cxn ang="0">
                  <a:pos x="106" y="121"/>
                </a:cxn>
                <a:cxn ang="0">
                  <a:pos x="113" y="115"/>
                </a:cxn>
                <a:cxn ang="0">
                  <a:pos x="114" y="110"/>
                </a:cxn>
                <a:cxn ang="0">
                  <a:pos x="108" y="109"/>
                </a:cxn>
                <a:cxn ang="0">
                  <a:pos x="105" y="101"/>
                </a:cxn>
                <a:cxn ang="0">
                  <a:pos x="101" y="93"/>
                </a:cxn>
                <a:cxn ang="0">
                  <a:pos x="108" y="92"/>
                </a:cxn>
                <a:cxn ang="0">
                  <a:pos x="118" y="95"/>
                </a:cxn>
                <a:cxn ang="0">
                  <a:pos x="123" y="95"/>
                </a:cxn>
                <a:cxn ang="0">
                  <a:pos x="130" y="91"/>
                </a:cxn>
                <a:cxn ang="0">
                  <a:pos x="144" y="86"/>
                </a:cxn>
                <a:cxn ang="0">
                  <a:pos x="147" y="82"/>
                </a:cxn>
                <a:cxn ang="0">
                  <a:pos x="140" y="72"/>
                </a:cxn>
                <a:cxn ang="0">
                  <a:pos x="141" y="66"/>
                </a:cxn>
                <a:cxn ang="0">
                  <a:pos x="146" y="61"/>
                </a:cxn>
                <a:cxn ang="0">
                  <a:pos x="148" y="55"/>
                </a:cxn>
                <a:cxn ang="0">
                  <a:pos x="152" y="47"/>
                </a:cxn>
                <a:cxn ang="0">
                  <a:pos x="156" y="42"/>
                </a:cxn>
                <a:cxn ang="0">
                  <a:pos x="140" y="40"/>
                </a:cxn>
                <a:cxn ang="0">
                  <a:pos x="143" y="31"/>
                </a:cxn>
                <a:cxn ang="0">
                  <a:pos x="126" y="25"/>
                </a:cxn>
                <a:cxn ang="0">
                  <a:pos x="128" y="19"/>
                </a:cxn>
                <a:cxn ang="0">
                  <a:pos x="118" y="16"/>
                </a:cxn>
                <a:cxn ang="0">
                  <a:pos x="96" y="24"/>
                </a:cxn>
                <a:cxn ang="0">
                  <a:pos x="75" y="17"/>
                </a:cxn>
                <a:cxn ang="0">
                  <a:pos x="60" y="15"/>
                </a:cxn>
                <a:cxn ang="0">
                  <a:pos x="52" y="6"/>
                </a:cxn>
                <a:cxn ang="0">
                  <a:pos x="42" y="0"/>
                </a:cxn>
                <a:cxn ang="0">
                  <a:pos x="39" y="7"/>
                </a:cxn>
                <a:cxn ang="0">
                  <a:pos x="24" y="16"/>
                </a:cxn>
                <a:cxn ang="0">
                  <a:pos x="27" y="32"/>
                </a:cxn>
                <a:cxn ang="0">
                  <a:pos x="15" y="28"/>
                </a:cxn>
                <a:cxn ang="0">
                  <a:pos x="20" y="14"/>
                </a:cxn>
                <a:cxn ang="0">
                  <a:pos x="19" y="6"/>
                </a:cxn>
                <a:cxn ang="0">
                  <a:pos x="15" y="8"/>
                </a:cxn>
              </a:cxnLst>
              <a:rect l="0" t="0" r="r" b="b"/>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5" name="Freeform 117"/>
            <p:cNvSpPr/>
            <p:nvPr/>
          </p:nvSpPr>
          <p:spPr bwMode="auto">
            <a:xfrm>
              <a:off x="3052481" y="3947429"/>
              <a:ext cx="83222" cy="91549"/>
            </a:xfrm>
            <a:custGeom>
              <a:avLst/>
              <a:gdLst/>
              <a:ahLst/>
              <a:cxnLst>
                <a:cxn ang="0">
                  <a:pos x="11" y="10"/>
                </a:cxn>
                <a:cxn ang="0">
                  <a:pos x="6" y="16"/>
                </a:cxn>
                <a:cxn ang="0">
                  <a:pos x="2" y="25"/>
                </a:cxn>
                <a:cxn ang="0">
                  <a:pos x="11" y="37"/>
                </a:cxn>
                <a:cxn ang="0">
                  <a:pos x="18" y="50"/>
                </a:cxn>
                <a:cxn ang="0">
                  <a:pos x="23" y="50"/>
                </a:cxn>
                <a:cxn ang="0">
                  <a:pos x="28" y="43"/>
                </a:cxn>
                <a:cxn ang="0">
                  <a:pos x="41" y="43"/>
                </a:cxn>
                <a:cxn ang="0">
                  <a:pos x="42" y="45"/>
                </a:cxn>
                <a:cxn ang="0">
                  <a:pos x="45" y="39"/>
                </a:cxn>
                <a:cxn ang="0">
                  <a:pos x="44" y="24"/>
                </a:cxn>
                <a:cxn ang="0">
                  <a:pos x="46" y="11"/>
                </a:cxn>
                <a:cxn ang="0">
                  <a:pos x="48" y="5"/>
                </a:cxn>
                <a:cxn ang="0">
                  <a:pos x="37" y="3"/>
                </a:cxn>
                <a:cxn ang="0">
                  <a:pos x="22" y="3"/>
                </a:cxn>
                <a:cxn ang="0">
                  <a:pos x="14" y="3"/>
                </a:cxn>
                <a:cxn ang="0">
                  <a:pos x="13" y="3"/>
                </a:cxn>
                <a:cxn ang="0">
                  <a:pos x="11" y="10"/>
                </a:cxn>
              </a:cxnLst>
              <a:rect l="0" t="0" r="r" b="b"/>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6" name="Freeform 118"/>
            <p:cNvSpPr/>
            <p:nvPr/>
          </p:nvSpPr>
          <p:spPr bwMode="auto">
            <a:xfrm>
              <a:off x="2987912" y="3900904"/>
              <a:ext cx="96136" cy="150079"/>
            </a:xfrm>
            <a:custGeom>
              <a:avLst/>
              <a:gdLst/>
              <a:ahLst/>
              <a:cxnLst>
                <a:cxn ang="0">
                  <a:pos x="15" y="5"/>
                </a:cxn>
                <a:cxn ang="0">
                  <a:pos x="11" y="13"/>
                </a:cxn>
                <a:cxn ang="0">
                  <a:pos x="9" y="19"/>
                </a:cxn>
                <a:cxn ang="0">
                  <a:pos x="4" y="24"/>
                </a:cxn>
                <a:cxn ang="0">
                  <a:pos x="3" y="30"/>
                </a:cxn>
                <a:cxn ang="0">
                  <a:pos x="10" y="40"/>
                </a:cxn>
                <a:cxn ang="0">
                  <a:pos x="14" y="37"/>
                </a:cxn>
                <a:cxn ang="0">
                  <a:pos x="19" y="47"/>
                </a:cxn>
                <a:cxn ang="0">
                  <a:pos x="20" y="56"/>
                </a:cxn>
                <a:cxn ang="0">
                  <a:pos x="22" y="76"/>
                </a:cxn>
                <a:cxn ang="0">
                  <a:pos x="35" y="80"/>
                </a:cxn>
                <a:cxn ang="0">
                  <a:pos x="42" y="77"/>
                </a:cxn>
                <a:cxn ang="0">
                  <a:pos x="48" y="75"/>
                </a:cxn>
                <a:cxn ang="0">
                  <a:pos x="56" y="75"/>
                </a:cxn>
                <a:cxn ang="0">
                  <a:pos x="49" y="62"/>
                </a:cxn>
                <a:cxn ang="0">
                  <a:pos x="40" y="50"/>
                </a:cxn>
                <a:cxn ang="0">
                  <a:pos x="44" y="41"/>
                </a:cxn>
                <a:cxn ang="0">
                  <a:pos x="49" y="35"/>
                </a:cxn>
                <a:cxn ang="0">
                  <a:pos x="51" y="28"/>
                </a:cxn>
                <a:cxn ang="0">
                  <a:pos x="40" y="19"/>
                </a:cxn>
                <a:cxn ang="0">
                  <a:pos x="35" y="12"/>
                </a:cxn>
                <a:cxn ang="0">
                  <a:pos x="23" y="3"/>
                </a:cxn>
                <a:cxn ang="0">
                  <a:pos x="19" y="0"/>
                </a:cxn>
                <a:cxn ang="0">
                  <a:pos x="15" y="5"/>
                </a:cxn>
              </a:cxnLst>
              <a:rect l="0" t="0" r="r" b="b"/>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7" name="Freeform 119"/>
            <p:cNvSpPr/>
            <p:nvPr/>
          </p:nvSpPr>
          <p:spPr bwMode="auto">
            <a:xfrm>
              <a:off x="3125659" y="3956433"/>
              <a:ext cx="60265" cy="79542"/>
            </a:xfrm>
            <a:custGeom>
              <a:avLst/>
              <a:gdLst/>
              <a:ahLst/>
              <a:cxnLst>
                <a:cxn ang="0">
                  <a:pos x="2" y="19"/>
                </a:cxn>
                <a:cxn ang="0">
                  <a:pos x="3" y="34"/>
                </a:cxn>
                <a:cxn ang="0">
                  <a:pos x="0" y="40"/>
                </a:cxn>
                <a:cxn ang="0">
                  <a:pos x="10" y="42"/>
                </a:cxn>
                <a:cxn ang="0">
                  <a:pos x="22" y="37"/>
                </a:cxn>
                <a:cxn ang="0">
                  <a:pos x="35" y="19"/>
                </a:cxn>
                <a:cxn ang="0">
                  <a:pos x="35" y="19"/>
                </a:cxn>
                <a:cxn ang="0">
                  <a:pos x="16" y="4"/>
                </a:cxn>
                <a:cxn ang="0">
                  <a:pos x="6" y="0"/>
                </a:cxn>
                <a:cxn ang="0">
                  <a:pos x="4" y="6"/>
                </a:cxn>
                <a:cxn ang="0">
                  <a:pos x="2" y="19"/>
                </a:cxn>
              </a:cxnLst>
              <a:rect l="0" t="0" r="r" b="b"/>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8" name="Freeform 120"/>
            <p:cNvSpPr/>
            <p:nvPr/>
          </p:nvSpPr>
          <p:spPr bwMode="auto">
            <a:xfrm>
              <a:off x="2531626" y="3584238"/>
              <a:ext cx="205186" cy="76541"/>
            </a:xfrm>
            <a:custGeom>
              <a:avLst/>
              <a:gdLst/>
              <a:ahLst/>
              <a:cxnLst>
                <a:cxn ang="0">
                  <a:pos x="96" y="27"/>
                </a:cxn>
                <a:cxn ang="0">
                  <a:pos x="42" y="5"/>
                </a:cxn>
                <a:cxn ang="0">
                  <a:pos x="2" y="19"/>
                </a:cxn>
                <a:cxn ang="0">
                  <a:pos x="21" y="10"/>
                </a:cxn>
                <a:cxn ang="0">
                  <a:pos x="32" y="15"/>
                </a:cxn>
                <a:cxn ang="0">
                  <a:pos x="51" y="19"/>
                </a:cxn>
                <a:cxn ang="0">
                  <a:pos x="75" y="32"/>
                </a:cxn>
                <a:cxn ang="0">
                  <a:pos x="81" y="41"/>
                </a:cxn>
                <a:cxn ang="0">
                  <a:pos x="117" y="40"/>
                </a:cxn>
                <a:cxn ang="0">
                  <a:pos x="96" y="27"/>
                </a:cxn>
              </a:cxnLst>
              <a:rect l="0" t="0" r="r" b="b"/>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9" name="Freeform 121"/>
            <p:cNvSpPr/>
            <p:nvPr/>
          </p:nvSpPr>
          <p:spPr bwMode="auto">
            <a:xfrm>
              <a:off x="2649285" y="3686292"/>
              <a:ext cx="47351" cy="24012"/>
            </a:xfrm>
            <a:custGeom>
              <a:avLst/>
              <a:gdLst/>
              <a:ahLst/>
              <a:cxnLst>
                <a:cxn ang="0">
                  <a:pos x="3" y="5"/>
                </a:cxn>
                <a:cxn ang="0">
                  <a:pos x="26" y="9"/>
                </a:cxn>
                <a:cxn ang="0">
                  <a:pos x="3" y="5"/>
                </a:cxn>
              </a:cxnLst>
              <a:rect l="0" t="0" r="r" b="b"/>
              <a:pathLst>
                <a:path w="28" h="13">
                  <a:moveTo>
                    <a:pt x="3" y="5"/>
                  </a:moveTo>
                  <a:cubicBezTo>
                    <a:pt x="5" y="8"/>
                    <a:pt x="24" y="13"/>
                    <a:pt x="26" y="9"/>
                  </a:cubicBezTo>
                  <a:cubicBezTo>
                    <a:pt x="28" y="4"/>
                    <a:pt x="0" y="0"/>
                    <a:pt x="3"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0" name="Freeform 122"/>
            <p:cNvSpPr/>
            <p:nvPr/>
          </p:nvSpPr>
          <p:spPr bwMode="auto">
            <a:xfrm>
              <a:off x="2868819" y="3684790"/>
              <a:ext cx="43046" cy="25514"/>
            </a:xfrm>
            <a:custGeom>
              <a:avLst/>
              <a:gdLst/>
              <a:ahLst/>
              <a:cxnLst>
                <a:cxn ang="0">
                  <a:pos x="4" y="7"/>
                </a:cxn>
                <a:cxn ang="0">
                  <a:pos x="23" y="7"/>
                </a:cxn>
                <a:cxn ang="0">
                  <a:pos x="4" y="7"/>
                </a:cxn>
              </a:cxnLst>
              <a:rect l="0" t="0" r="r" b="b"/>
              <a:pathLst>
                <a:path w="25" h="14">
                  <a:moveTo>
                    <a:pt x="4" y="7"/>
                  </a:moveTo>
                  <a:cubicBezTo>
                    <a:pt x="9" y="14"/>
                    <a:pt x="22" y="9"/>
                    <a:pt x="23" y="7"/>
                  </a:cubicBezTo>
                  <a:cubicBezTo>
                    <a:pt x="25" y="2"/>
                    <a:pt x="0" y="0"/>
                    <a:pt x="4"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1" name="Freeform 123"/>
            <p:cNvSpPr>
              <a:spLocks noEditPoints="1"/>
            </p:cNvSpPr>
            <p:nvPr/>
          </p:nvSpPr>
          <p:spPr bwMode="auto">
            <a:xfrm>
              <a:off x="2765509" y="1738268"/>
              <a:ext cx="1195241" cy="931990"/>
            </a:xfrm>
            <a:custGeom>
              <a:avLst/>
              <a:gdLst/>
              <a:ahLst/>
              <a:cxnLst>
                <a:cxn ang="0">
                  <a:pos x="606" y="59"/>
                </a:cxn>
                <a:cxn ang="0">
                  <a:pos x="555" y="83"/>
                </a:cxn>
                <a:cxn ang="0">
                  <a:pos x="552" y="52"/>
                </a:cxn>
                <a:cxn ang="0">
                  <a:pos x="494" y="47"/>
                </a:cxn>
                <a:cxn ang="0">
                  <a:pos x="551" y="38"/>
                </a:cxn>
                <a:cxn ang="0">
                  <a:pos x="546" y="17"/>
                </a:cxn>
                <a:cxn ang="0">
                  <a:pos x="467" y="1"/>
                </a:cxn>
                <a:cxn ang="0">
                  <a:pos x="393" y="10"/>
                </a:cxn>
                <a:cxn ang="0">
                  <a:pos x="337" y="11"/>
                </a:cxn>
                <a:cxn ang="0">
                  <a:pos x="291" y="31"/>
                </a:cxn>
                <a:cxn ang="0">
                  <a:pos x="280" y="37"/>
                </a:cxn>
                <a:cxn ang="0">
                  <a:pos x="247" y="47"/>
                </a:cxn>
                <a:cxn ang="0">
                  <a:pos x="216" y="58"/>
                </a:cxn>
                <a:cxn ang="0">
                  <a:pos x="162" y="47"/>
                </a:cxn>
                <a:cxn ang="0">
                  <a:pos x="133" y="70"/>
                </a:cxn>
                <a:cxn ang="0">
                  <a:pos x="88" y="99"/>
                </a:cxn>
                <a:cxn ang="0">
                  <a:pos x="0" y="142"/>
                </a:cxn>
                <a:cxn ang="0">
                  <a:pos x="56" y="158"/>
                </a:cxn>
                <a:cxn ang="0">
                  <a:pos x="16" y="172"/>
                </a:cxn>
                <a:cxn ang="0">
                  <a:pos x="50" y="194"/>
                </a:cxn>
                <a:cxn ang="0">
                  <a:pos x="95" y="192"/>
                </a:cxn>
                <a:cxn ang="0">
                  <a:pos x="163" y="211"/>
                </a:cxn>
                <a:cxn ang="0">
                  <a:pos x="197" y="256"/>
                </a:cxn>
                <a:cxn ang="0">
                  <a:pos x="202" y="297"/>
                </a:cxn>
                <a:cxn ang="0">
                  <a:pos x="245" y="312"/>
                </a:cxn>
                <a:cxn ang="0">
                  <a:pos x="240" y="328"/>
                </a:cxn>
                <a:cxn ang="0">
                  <a:pos x="234" y="356"/>
                </a:cxn>
                <a:cxn ang="0">
                  <a:pos x="226" y="390"/>
                </a:cxn>
                <a:cxn ang="0">
                  <a:pos x="235" y="436"/>
                </a:cxn>
                <a:cxn ang="0">
                  <a:pos x="256" y="463"/>
                </a:cxn>
                <a:cxn ang="0">
                  <a:pos x="287" y="498"/>
                </a:cxn>
                <a:cxn ang="0">
                  <a:pos x="331" y="515"/>
                </a:cxn>
                <a:cxn ang="0">
                  <a:pos x="344" y="471"/>
                </a:cxn>
                <a:cxn ang="0">
                  <a:pos x="363" y="449"/>
                </a:cxn>
                <a:cxn ang="0">
                  <a:pos x="365" y="427"/>
                </a:cxn>
                <a:cxn ang="0">
                  <a:pos x="384" y="413"/>
                </a:cxn>
                <a:cxn ang="0">
                  <a:pos x="401" y="409"/>
                </a:cxn>
                <a:cxn ang="0">
                  <a:pos x="461" y="369"/>
                </a:cxn>
                <a:cxn ang="0">
                  <a:pos x="500" y="359"/>
                </a:cxn>
                <a:cxn ang="0">
                  <a:pos x="576" y="325"/>
                </a:cxn>
                <a:cxn ang="0">
                  <a:pos x="535" y="316"/>
                </a:cxn>
                <a:cxn ang="0">
                  <a:pos x="577" y="319"/>
                </a:cxn>
                <a:cxn ang="0">
                  <a:pos x="569" y="280"/>
                </a:cxn>
                <a:cxn ang="0">
                  <a:pos x="547" y="261"/>
                </a:cxn>
                <a:cxn ang="0">
                  <a:pos x="596" y="254"/>
                </a:cxn>
                <a:cxn ang="0">
                  <a:pos x="609" y="230"/>
                </a:cxn>
                <a:cxn ang="0">
                  <a:pos x="603" y="193"/>
                </a:cxn>
                <a:cxn ang="0">
                  <a:pos x="590" y="178"/>
                </a:cxn>
                <a:cxn ang="0">
                  <a:pos x="595" y="162"/>
                </a:cxn>
                <a:cxn ang="0">
                  <a:pos x="578" y="154"/>
                </a:cxn>
                <a:cxn ang="0">
                  <a:pos x="624" y="106"/>
                </a:cxn>
                <a:cxn ang="0">
                  <a:pos x="613" y="94"/>
                </a:cxn>
                <a:cxn ang="0">
                  <a:pos x="626" y="81"/>
                </a:cxn>
                <a:cxn ang="0">
                  <a:pos x="691" y="58"/>
                </a:cxn>
                <a:cxn ang="0">
                  <a:pos x="228" y="329"/>
                </a:cxn>
                <a:cxn ang="0">
                  <a:pos x="216" y="342"/>
                </a:cxn>
              </a:cxnLst>
              <a:rect l="0" t="0" r="r" b="b"/>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2" name="Freeform 124"/>
            <p:cNvSpPr>
              <a:spLocks noEditPoints="1"/>
            </p:cNvSpPr>
            <p:nvPr/>
          </p:nvSpPr>
          <p:spPr bwMode="auto">
            <a:xfrm>
              <a:off x="1426782" y="1754776"/>
              <a:ext cx="1736183" cy="1397235"/>
            </a:xfrm>
            <a:custGeom>
              <a:avLst/>
              <a:gdLst/>
              <a:ahLst/>
              <a:cxnLst>
                <a:cxn ang="0">
                  <a:pos x="205" y="683"/>
                </a:cxn>
                <a:cxn ang="0">
                  <a:pos x="189" y="227"/>
                </a:cxn>
                <a:cxn ang="0">
                  <a:pos x="387" y="251"/>
                </a:cxn>
                <a:cxn ang="0">
                  <a:pos x="257" y="269"/>
                </a:cxn>
                <a:cxn ang="0">
                  <a:pos x="386" y="334"/>
                </a:cxn>
                <a:cxn ang="0">
                  <a:pos x="237" y="194"/>
                </a:cxn>
                <a:cxn ang="0">
                  <a:pos x="208" y="185"/>
                </a:cxn>
                <a:cxn ang="0">
                  <a:pos x="369" y="213"/>
                </a:cxn>
                <a:cxn ang="0">
                  <a:pos x="297" y="144"/>
                </a:cxn>
                <a:cxn ang="0">
                  <a:pos x="413" y="119"/>
                </a:cxn>
                <a:cxn ang="0">
                  <a:pos x="416" y="161"/>
                </a:cxn>
                <a:cxn ang="0">
                  <a:pos x="420" y="185"/>
                </a:cxn>
                <a:cxn ang="0">
                  <a:pos x="543" y="147"/>
                </a:cxn>
                <a:cxn ang="0">
                  <a:pos x="492" y="232"/>
                </a:cxn>
                <a:cxn ang="0">
                  <a:pos x="687" y="220"/>
                </a:cxn>
                <a:cxn ang="0">
                  <a:pos x="580" y="151"/>
                </a:cxn>
                <a:cxn ang="0">
                  <a:pos x="598" y="83"/>
                </a:cxn>
                <a:cxn ang="0">
                  <a:pos x="587" y="66"/>
                </a:cxn>
                <a:cxn ang="0">
                  <a:pos x="634" y="120"/>
                </a:cxn>
                <a:cxn ang="0">
                  <a:pos x="698" y="180"/>
                </a:cxn>
                <a:cxn ang="0">
                  <a:pos x="795" y="87"/>
                </a:cxn>
                <a:cxn ang="0">
                  <a:pos x="760" y="9"/>
                </a:cxn>
                <a:cxn ang="0">
                  <a:pos x="569" y="46"/>
                </a:cxn>
                <a:cxn ang="0">
                  <a:pos x="624" y="440"/>
                </a:cxn>
                <a:cxn ang="0">
                  <a:pos x="827" y="340"/>
                </a:cxn>
                <a:cxn ang="0">
                  <a:pos x="746" y="272"/>
                </a:cxn>
                <a:cxn ang="0">
                  <a:pos x="624" y="250"/>
                </a:cxn>
                <a:cxn ang="0">
                  <a:pos x="704" y="309"/>
                </a:cxn>
                <a:cxn ang="0">
                  <a:pos x="736" y="409"/>
                </a:cxn>
                <a:cxn ang="0">
                  <a:pos x="850" y="419"/>
                </a:cxn>
                <a:cxn ang="0">
                  <a:pos x="682" y="241"/>
                </a:cxn>
                <a:cxn ang="0">
                  <a:pos x="963" y="641"/>
                </a:cxn>
                <a:cxn ang="0">
                  <a:pos x="110" y="629"/>
                </a:cxn>
                <a:cxn ang="0">
                  <a:pos x="821" y="686"/>
                </a:cxn>
                <a:cxn ang="0">
                  <a:pos x="963" y="609"/>
                </a:cxn>
                <a:cxn ang="0">
                  <a:pos x="895" y="560"/>
                </a:cxn>
                <a:cxn ang="0">
                  <a:pos x="844" y="528"/>
                </a:cxn>
                <a:cxn ang="0">
                  <a:pos x="763" y="463"/>
                </a:cxn>
                <a:cxn ang="0">
                  <a:pos x="727" y="543"/>
                </a:cxn>
                <a:cxn ang="0">
                  <a:pos x="666" y="617"/>
                </a:cxn>
                <a:cxn ang="0">
                  <a:pos x="538" y="525"/>
                </a:cxn>
                <a:cxn ang="0">
                  <a:pos x="579" y="430"/>
                </a:cxn>
                <a:cxn ang="0">
                  <a:pos x="649" y="387"/>
                </a:cxn>
                <a:cxn ang="0">
                  <a:pos x="636" y="339"/>
                </a:cxn>
                <a:cxn ang="0">
                  <a:pos x="580" y="343"/>
                </a:cxn>
                <a:cxn ang="0">
                  <a:pos x="537" y="271"/>
                </a:cxn>
                <a:cxn ang="0">
                  <a:pos x="518" y="292"/>
                </a:cxn>
                <a:cxn ang="0">
                  <a:pos x="508" y="364"/>
                </a:cxn>
                <a:cxn ang="0">
                  <a:pos x="492" y="348"/>
                </a:cxn>
                <a:cxn ang="0">
                  <a:pos x="399" y="348"/>
                </a:cxn>
                <a:cxn ang="0">
                  <a:pos x="268" y="339"/>
                </a:cxn>
                <a:cxn ang="0">
                  <a:pos x="97" y="340"/>
                </a:cxn>
                <a:cxn ang="0">
                  <a:pos x="47" y="341"/>
                </a:cxn>
                <a:cxn ang="0">
                  <a:pos x="127" y="588"/>
                </a:cxn>
                <a:cxn ang="0">
                  <a:pos x="182" y="658"/>
                </a:cxn>
                <a:cxn ang="0">
                  <a:pos x="623" y="689"/>
                </a:cxn>
                <a:cxn ang="0">
                  <a:pos x="701" y="766"/>
                </a:cxn>
                <a:cxn ang="0">
                  <a:pos x="866" y="722"/>
                </a:cxn>
                <a:cxn ang="0">
                  <a:pos x="243" y="407"/>
                </a:cxn>
                <a:cxn ang="0">
                  <a:pos x="241" y="392"/>
                </a:cxn>
                <a:cxn ang="0">
                  <a:pos x="503" y="656"/>
                </a:cxn>
              </a:cxnLst>
              <a:rect l="0" t="0" r="r" b="b"/>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3" name="Freeform 125"/>
            <p:cNvSpPr>
              <a:spLocks noEditPoints="1"/>
            </p:cNvSpPr>
            <p:nvPr/>
          </p:nvSpPr>
          <p:spPr bwMode="auto">
            <a:xfrm>
              <a:off x="898753" y="2281553"/>
              <a:ext cx="1981545" cy="1272669"/>
            </a:xfrm>
            <a:custGeom>
              <a:avLst/>
              <a:gdLst/>
              <a:ahLst/>
              <a:cxnLst>
                <a:cxn ang="0">
                  <a:pos x="350" y="230"/>
                </a:cxn>
                <a:cxn ang="0">
                  <a:pos x="306" y="35"/>
                </a:cxn>
                <a:cxn ang="0">
                  <a:pos x="185" y="21"/>
                </a:cxn>
                <a:cxn ang="0">
                  <a:pos x="135" y="10"/>
                </a:cxn>
                <a:cxn ang="0">
                  <a:pos x="93" y="21"/>
                </a:cxn>
                <a:cxn ang="0">
                  <a:pos x="19" y="59"/>
                </a:cxn>
                <a:cxn ang="0">
                  <a:pos x="71" y="103"/>
                </a:cxn>
                <a:cxn ang="0">
                  <a:pos x="17" y="106"/>
                </a:cxn>
                <a:cxn ang="0">
                  <a:pos x="59" y="136"/>
                </a:cxn>
                <a:cxn ang="0">
                  <a:pos x="43" y="158"/>
                </a:cxn>
                <a:cxn ang="0">
                  <a:pos x="45" y="219"/>
                </a:cxn>
                <a:cxn ang="0">
                  <a:pos x="96" y="236"/>
                </a:cxn>
                <a:cxn ang="0">
                  <a:pos x="102" y="269"/>
                </a:cxn>
                <a:cxn ang="0">
                  <a:pos x="84" y="287"/>
                </a:cxn>
                <a:cxn ang="0">
                  <a:pos x="147" y="250"/>
                </a:cxn>
                <a:cxn ang="0">
                  <a:pos x="173" y="213"/>
                </a:cxn>
                <a:cxn ang="0">
                  <a:pos x="191" y="201"/>
                </a:cxn>
                <a:cxn ang="0">
                  <a:pos x="226" y="215"/>
                </a:cxn>
                <a:cxn ang="0">
                  <a:pos x="248" y="202"/>
                </a:cxn>
                <a:cxn ang="0">
                  <a:pos x="276" y="213"/>
                </a:cxn>
                <a:cxn ang="0">
                  <a:pos x="340" y="232"/>
                </a:cxn>
                <a:cxn ang="0">
                  <a:pos x="375" y="248"/>
                </a:cxn>
                <a:cxn ang="0">
                  <a:pos x="376" y="261"/>
                </a:cxn>
                <a:cxn ang="0">
                  <a:pos x="389" y="263"/>
                </a:cxn>
                <a:cxn ang="0">
                  <a:pos x="401" y="274"/>
                </a:cxn>
                <a:cxn ang="0">
                  <a:pos x="396" y="300"/>
                </a:cxn>
                <a:cxn ang="0">
                  <a:pos x="421" y="299"/>
                </a:cxn>
                <a:cxn ang="0">
                  <a:pos x="15" y="313"/>
                </a:cxn>
                <a:cxn ang="0">
                  <a:pos x="178" y="240"/>
                </a:cxn>
                <a:cxn ang="0">
                  <a:pos x="177" y="256"/>
                </a:cxn>
                <a:cxn ang="0">
                  <a:pos x="25" y="219"/>
                </a:cxn>
                <a:cxn ang="0">
                  <a:pos x="1094" y="443"/>
                </a:cxn>
                <a:cxn ang="0">
                  <a:pos x="1010" y="472"/>
                </a:cxn>
                <a:cxn ang="0">
                  <a:pos x="970" y="473"/>
                </a:cxn>
                <a:cxn ang="0">
                  <a:pos x="926" y="471"/>
                </a:cxn>
                <a:cxn ang="0">
                  <a:pos x="954" y="426"/>
                </a:cxn>
                <a:cxn ang="0">
                  <a:pos x="902" y="410"/>
                </a:cxn>
                <a:cxn ang="0">
                  <a:pos x="864" y="397"/>
                </a:cxn>
                <a:cxn ang="0">
                  <a:pos x="516" y="388"/>
                </a:cxn>
                <a:cxn ang="0">
                  <a:pos x="510" y="395"/>
                </a:cxn>
                <a:cxn ang="0">
                  <a:pos x="501" y="436"/>
                </a:cxn>
                <a:cxn ang="0">
                  <a:pos x="513" y="539"/>
                </a:cxn>
                <a:cxn ang="0">
                  <a:pos x="557" y="590"/>
                </a:cxn>
                <a:cxn ang="0">
                  <a:pos x="647" y="625"/>
                </a:cxn>
                <a:cxn ang="0">
                  <a:pos x="724" y="647"/>
                </a:cxn>
                <a:cxn ang="0">
                  <a:pos x="783" y="685"/>
                </a:cxn>
                <a:cxn ang="0">
                  <a:pos x="818" y="658"/>
                </a:cxn>
                <a:cxn ang="0">
                  <a:pos x="862" y="644"/>
                </a:cxn>
                <a:cxn ang="0">
                  <a:pos x="889" y="641"/>
                </a:cxn>
                <a:cxn ang="0">
                  <a:pos x="944" y="645"/>
                </a:cxn>
                <a:cxn ang="0">
                  <a:pos x="983" y="699"/>
                </a:cxn>
                <a:cxn ang="0">
                  <a:pos x="994" y="608"/>
                </a:cxn>
                <a:cxn ang="0">
                  <a:pos x="1036" y="571"/>
                </a:cxn>
                <a:cxn ang="0">
                  <a:pos x="1032" y="539"/>
                </a:cxn>
                <a:cxn ang="0">
                  <a:pos x="1049" y="541"/>
                </a:cxn>
                <a:cxn ang="0">
                  <a:pos x="1088" y="499"/>
                </a:cxn>
                <a:cxn ang="0">
                  <a:pos x="1102" y="475"/>
                </a:cxn>
                <a:cxn ang="0">
                  <a:pos x="1137" y="413"/>
                </a:cxn>
              </a:cxnLst>
              <a:rect l="0" t="0" r="r" b="b"/>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4" name="Freeform 126"/>
            <p:cNvSpPr>
              <a:spLocks noEditPoints="1"/>
            </p:cNvSpPr>
            <p:nvPr/>
          </p:nvSpPr>
          <p:spPr bwMode="auto">
            <a:xfrm>
              <a:off x="4012404" y="3114490"/>
              <a:ext cx="249666" cy="186098"/>
            </a:xfrm>
            <a:custGeom>
              <a:avLst/>
              <a:gdLst/>
              <a:ahLst/>
              <a:cxnLst>
                <a:cxn ang="0">
                  <a:pos x="143" y="18"/>
                </a:cxn>
                <a:cxn ang="0">
                  <a:pos x="132" y="18"/>
                </a:cxn>
                <a:cxn ang="0">
                  <a:pos x="118" y="15"/>
                </a:cxn>
                <a:cxn ang="0">
                  <a:pos x="113" y="13"/>
                </a:cxn>
                <a:cxn ang="0">
                  <a:pos x="104" y="14"/>
                </a:cxn>
                <a:cxn ang="0">
                  <a:pos x="93" y="9"/>
                </a:cxn>
                <a:cxn ang="0">
                  <a:pos x="87" y="6"/>
                </a:cxn>
                <a:cxn ang="0">
                  <a:pos x="67" y="4"/>
                </a:cxn>
                <a:cxn ang="0">
                  <a:pos x="30" y="3"/>
                </a:cxn>
                <a:cxn ang="0">
                  <a:pos x="16" y="0"/>
                </a:cxn>
                <a:cxn ang="0">
                  <a:pos x="7" y="6"/>
                </a:cxn>
                <a:cxn ang="0">
                  <a:pos x="5" y="14"/>
                </a:cxn>
                <a:cxn ang="0">
                  <a:pos x="7" y="25"/>
                </a:cxn>
                <a:cxn ang="0">
                  <a:pos x="10" y="23"/>
                </a:cxn>
                <a:cxn ang="0">
                  <a:pos x="14" y="24"/>
                </a:cxn>
                <a:cxn ang="0">
                  <a:pos x="21" y="25"/>
                </a:cxn>
                <a:cxn ang="0">
                  <a:pos x="25" y="25"/>
                </a:cxn>
                <a:cxn ang="0">
                  <a:pos x="32" y="27"/>
                </a:cxn>
                <a:cxn ang="0">
                  <a:pos x="35" y="31"/>
                </a:cxn>
                <a:cxn ang="0">
                  <a:pos x="27" y="38"/>
                </a:cxn>
                <a:cxn ang="0">
                  <a:pos x="28" y="48"/>
                </a:cxn>
                <a:cxn ang="0">
                  <a:pos x="26" y="56"/>
                </a:cxn>
                <a:cxn ang="0">
                  <a:pos x="23" y="60"/>
                </a:cxn>
                <a:cxn ang="0">
                  <a:pos x="27" y="66"/>
                </a:cxn>
                <a:cxn ang="0">
                  <a:pos x="24" y="73"/>
                </a:cxn>
                <a:cxn ang="0">
                  <a:pos x="26" y="78"/>
                </a:cxn>
                <a:cxn ang="0">
                  <a:pos x="22" y="85"/>
                </a:cxn>
                <a:cxn ang="0">
                  <a:pos x="23" y="89"/>
                </a:cxn>
                <a:cxn ang="0">
                  <a:pos x="29" y="89"/>
                </a:cxn>
                <a:cxn ang="0">
                  <a:pos x="43" y="102"/>
                </a:cxn>
                <a:cxn ang="0">
                  <a:pos x="46" y="99"/>
                </a:cxn>
                <a:cxn ang="0">
                  <a:pos x="52" y="98"/>
                </a:cxn>
                <a:cxn ang="0">
                  <a:pos x="63" y="94"/>
                </a:cxn>
                <a:cxn ang="0">
                  <a:pos x="77" y="94"/>
                </a:cxn>
                <a:cxn ang="0">
                  <a:pos x="85" y="90"/>
                </a:cxn>
                <a:cxn ang="0">
                  <a:pos x="94" y="84"/>
                </a:cxn>
                <a:cxn ang="0">
                  <a:pos x="98" y="76"/>
                </a:cxn>
                <a:cxn ang="0">
                  <a:pos x="106" y="67"/>
                </a:cxn>
                <a:cxn ang="0">
                  <a:pos x="107" y="51"/>
                </a:cxn>
                <a:cxn ang="0">
                  <a:pos x="116" y="40"/>
                </a:cxn>
                <a:cxn ang="0">
                  <a:pos x="126" y="34"/>
                </a:cxn>
                <a:cxn ang="0">
                  <a:pos x="139" y="28"/>
                </a:cxn>
                <a:cxn ang="0">
                  <a:pos x="143" y="18"/>
                </a:cxn>
                <a:cxn ang="0">
                  <a:pos x="144" y="55"/>
                </a:cxn>
                <a:cxn ang="0">
                  <a:pos x="134" y="58"/>
                </a:cxn>
                <a:cxn ang="0">
                  <a:pos x="144" y="55"/>
                </a:cxn>
              </a:cxnLst>
              <a:rect l="0" t="0" r="r" b="b"/>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5" name="Freeform 127"/>
            <p:cNvSpPr>
              <a:spLocks noEditPoints="1"/>
            </p:cNvSpPr>
            <p:nvPr/>
          </p:nvSpPr>
          <p:spPr bwMode="auto">
            <a:xfrm>
              <a:off x="4582044" y="3162516"/>
              <a:ext cx="123398" cy="160585"/>
            </a:xfrm>
            <a:custGeom>
              <a:avLst/>
              <a:gdLst/>
              <a:ahLst/>
              <a:cxnLst>
                <a:cxn ang="0">
                  <a:pos x="70" y="0"/>
                </a:cxn>
                <a:cxn ang="0">
                  <a:pos x="65" y="2"/>
                </a:cxn>
                <a:cxn ang="0">
                  <a:pos x="61" y="5"/>
                </a:cxn>
                <a:cxn ang="0">
                  <a:pos x="49" y="3"/>
                </a:cxn>
                <a:cxn ang="0">
                  <a:pos x="34" y="3"/>
                </a:cxn>
                <a:cxn ang="0">
                  <a:pos x="33" y="3"/>
                </a:cxn>
                <a:cxn ang="0">
                  <a:pos x="23" y="8"/>
                </a:cxn>
                <a:cxn ang="0">
                  <a:pos x="18" y="11"/>
                </a:cxn>
                <a:cxn ang="0">
                  <a:pos x="10" y="12"/>
                </a:cxn>
                <a:cxn ang="0">
                  <a:pos x="6" y="19"/>
                </a:cxn>
                <a:cxn ang="0">
                  <a:pos x="3" y="23"/>
                </a:cxn>
                <a:cxn ang="0">
                  <a:pos x="0" y="29"/>
                </a:cxn>
                <a:cxn ang="0">
                  <a:pos x="0" y="29"/>
                </a:cxn>
                <a:cxn ang="0">
                  <a:pos x="6" y="39"/>
                </a:cxn>
                <a:cxn ang="0">
                  <a:pos x="14" y="42"/>
                </a:cxn>
                <a:cxn ang="0">
                  <a:pos x="25" y="45"/>
                </a:cxn>
                <a:cxn ang="0">
                  <a:pos x="13" y="46"/>
                </a:cxn>
                <a:cxn ang="0">
                  <a:pos x="15" y="56"/>
                </a:cxn>
                <a:cxn ang="0">
                  <a:pos x="21" y="64"/>
                </a:cxn>
                <a:cxn ang="0">
                  <a:pos x="31" y="69"/>
                </a:cxn>
                <a:cxn ang="0">
                  <a:pos x="29" y="57"/>
                </a:cxn>
                <a:cxn ang="0">
                  <a:pos x="37" y="57"/>
                </a:cxn>
                <a:cxn ang="0">
                  <a:pos x="32" y="53"/>
                </a:cxn>
                <a:cxn ang="0">
                  <a:pos x="36" y="50"/>
                </a:cxn>
                <a:cxn ang="0">
                  <a:pos x="44" y="49"/>
                </a:cxn>
                <a:cxn ang="0">
                  <a:pos x="40" y="40"/>
                </a:cxn>
                <a:cxn ang="0">
                  <a:pos x="31" y="41"/>
                </a:cxn>
                <a:cxn ang="0">
                  <a:pos x="35" y="35"/>
                </a:cxn>
                <a:cxn ang="0">
                  <a:pos x="26" y="22"/>
                </a:cxn>
                <a:cxn ang="0">
                  <a:pos x="31" y="19"/>
                </a:cxn>
                <a:cxn ang="0">
                  <a:pos x="40" y="20"/>
                </a:cxn>
                <a:cxn ang="0">
                  <a:pos x="43" y="12"/>
                </a:cxn>
                <a:cxn ang="0">
                  <a:pos x="49" y="14"/>
                </a:cxn>
                <a:cxn ang="0">
                  <a:pos x="58" y="10"/>
                </a:cxn>
                <a:cxn ang="0">
                  <a:pos x="65" y="13"/>
                </a:cxn>
                <a:cxn ang="0">
                  <a:pos x="68" y="9"/>
                </a:cxn>
                <a:cxn ang="0">
                  <a:pos x="71" y="4"/>
                </a:cxn>
                <a:cxn ang="0">
                  <a:pos x="70" y="0"/>
                </a:cxn>
                <a:cxn ang="0">
                  <a:pos x="61" y="84"/>
                </a:cxn>
                <a:cxn ang="0">
                  <a:pos x="43" y="82"/>
                </a:cxn>
                <a:cxn ang="0">
                  <a:pos x="36" y="85"/>
                </a:cxn>
                <a:cxn ang="0">
                  <a:pos x="53" y="89"/>
                </a:cxn>
                <a:cxn ang="0">
                  <a:pos x="68" y="84"/>
                </a:cxn>
                <a:cxn ang="0">
                  <a:pos x="61" y="84"/>
                </a:cxn>
              </a:cxnLst>
              <a:rect l="0" t="0" r="r" b="b"/>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6" name="Freeform 128"/>
            <p:cNvSpPr/>
            <p:nvPr/>
          </p:nvSpPr>
          <p:spPr bwMode="auto">
            <a:xfrm>
              <a:off x="4811622" y="3302090"/>
              <a:ext cx="50221" cy="33017"/>
            </a:xfrm>
            <a:custGeom>
              <a:avLst/>
              <a:gdLst/>
              <a:ahLst/>
              <a:cxnLst>
                <a:cxn ang="0">
                  <a:pos x="20" y="11"/>
                </a:cxn>
                <a:cxn ang="0">
                  <a:pos x="26" y="4"/>
                </a:cxn>
                <a:cxn ang="0">
                  <a:pos x="25" y="2"/>
                </a:cxn>
                <a:cxn ang="0">
                  <a:pos x="9" y="7"/>
                </a:cxn>
                <a:cxn ang="0">
                  <a:pos x="4" y="15"/>
                </a:cxn>
                <a:cxn ang="0">
                  <a:pos x="20" y="11"/>
                </a:cxn>
              </a:cxnLst>
              <a:rect l="0" t="0" r="r" b="b"/>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7" name="Freeform 129"/>
            <p:cNvSpPr/>
            <p:nvPr/>
          </p:nvSpPr>
          <p:spPr bwMode="auto">
            <a:xfrm>
              <a:off x="3721127" y="2451142"/>
              <a:ext cx="209490" cy="111058"/>
            </a:xfrm>
            <a:custGeom>
              <a:avLst/>
              <a:gdLst/>
              <a:ahLst/>
              <a:cxnLst>
                <a:cxn ang="0">
                  <a:pos x="102" y="44"/>
                </a:cxn>
                <a:cxn ang="0">
                  <a:pos x="111" y="36"/>
                </a:cxn>
                <a:cxn ang="0">
                  <a:pos x="120" y="28"/>
                </a:cxn>
                <a:cxn ang="0">
                  <a:pos x="114" y="19"/>
                </a:cxn>
                <a:cxn ang="0">
                  <a:pos x="108" y="13"/>
                </a:cxn>
                <a:cxn ang="0">
                  <a:pos x="106" y="6"/>
                </a:cxn>
                <a:cxn ang="0">
                  <a:pos x="98" y="7"/>
                </a:cxn>
                <a:cxn ang="0">
                  <a:pos x="87" y="2"/>
                </a:cxn>
                <a:cxn ang="0">
                  <a:pos x="86" y="8"/>
                </a:cxn>
                <a:cxn ang="0">
                  <a:pos x="79" y="9"/>
                </a:cxn>
                <a:cxn ang="0">
                  <a:pos x="75" y="9"/>
                </a:cxn>
                <a:cxn ang="0">
                  <a:pos x="68" y="10"/>
                </a:cxn>
                <a:cxn ang="0">
                  <a:pos x="62" y="8"/>
                </a:cxn>
                <a:cxn ang="0">
                  <a:pos x="55" y="13"/>
                </a:cxn>
                <a:cxn ang="0">
                  <a:pos x="50" y="11"/>
                </a:cxn>
                <a:cxn ang="0">
                  <a:pos x="45" y="14"/>
                </a:cxn>
                <a:cxn ang="0">
                  <a:pos x="44" y="20"/>
                </a:cxn>
                <a:cxn ang="0">
                  <a:pos x="36" y="23"/>
                </a:cxn>
                <a:cxn ang="0">
                  <a:pos x="33" y="14"/>
                </a:cxn>
                <a:cxn ang="0">
                  <a:pos x="16" y="3"/>
                </a:cxn>
                <a:cxn ang="0">
                  <a:pos x="18" y="9"/>
                </a:cxn>
                <a:cxn ang="0">
                  <a:pos x="14" y="9"/>
                </a:cxn>
                <a:cxn ang="0">
                  <a:pos x="6" y="11"/>
                </a:cxn>
                <a:cxn ang="0">
                  <a:pos x="1" y="19"/>
                </a:cxn>
                <a:cxn ang="0">
                  <a:pos x="12" y="22"/>
                </a:cxn>
                <a:cxn ang="0">
                  <a:pos x="25" y="22"/>
                </a:cxn>
                <a:cxn ang="0">
                  <a:pos x="23" y="27"/>
                </a:cxn>
                <a:cxn ang="0">
                  <a:pos x="17" y="30"/>
                </a:cxn>
                <a:cxn ang="0">
                  <a:pos x="4" y="34"/>
                </a:cxn>
                <a:cxn ang="0">
                  <a:pos x="21" y="34"/>
                </a:cxn>
                <a:cxn ang="0">
                  <a:pos x="25" y="38"/>
                </a:cxn>
                <a:cxn ang="0">
                  <a:pos x="28" y="42"/>
                </a:cxn>
                <a:cxn ang="0">
                  <a:pos x="24" y="47"/>
                </a:cxn>
                <a:cxn ang="0">
                  <a:pos x="19" y="51"/>
                </a:cxn>
                <a:cxn ang="0">
                  <a:pos x="33" y="50"/>
                </a:cxn>
                <a:cxn ang="0">
                  <a:pos x="53" y="59"/>
                </a:cxn>
                <a:cxn ang="0">
                  <a:pos x="73" y="54"/>
                </a:cxn>
                <a:cxn ang="0">
                  <a:pos x="87" y="49"/>
                </a:cxn>
                <a:cxn ang="0">
                  <a:pos x="102" y="44"/>
                </a:cxn>
              </a:cxnLst>
              <a:rect l="0" t="0" r="r" b="b"/>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8" name="Freeform 130"/>
            <p:cNvSpPr/>
            <p:nvPr/>
          </p:nvSpPr>
          <p:spPr bwMode="auto">
            <a:xfrm>
              <a:off x="3990881" y="2808330"/>
              <a:ext cx="88962" cy="102054"/>
            </a:xfrm>
            <a:custGeom>
              <a:avLst/>
              <a:gdLst/>
              <a:ahLst/>
              <a:cxnLst>
                <a:cxn ang="0">
                  <a:pos x="45" y="17"/>
                </a:cxn>
                <a:cxn ang="0">
                  <a:pos x="42" y="14"/>
                </a:cxn>
                <a:cxn ang="0">
                  <a:pos x="35" y="16"/>
                </a:cxn>
                <a:cxn ang="0">
                  <a:pos x="28" y="15"/>
                </a:cxn>
                <a:cxn ang="0">
                  <a:pos x="31" y="8"/>
                </a:cxn>
                <a:cxn ang="0">
                  <a:pos x="34" y="2"/>
                </a:cxn>
                <a:cxn ang="0">
                  <a:pos x="32" y="1"/>
                </a:cxn>
                <a:cxn ang="0">
                  <a:pos x="21" y="4"/>
                </a:cxn>
                <a:cxn ang="0">
                  <a:pos x="26" y="9"/>
                </a:cxn>
                <a:cxn ang="0">
                  <a:pos x="17" y="14"/>
                </a:cxn>
                <a:cxn ang="0">
                  <a:pos x="5" y="14"/>
                </a:cxn>
                <a:cxn ang="0">
                  <a:pos x="6" y="22"/>
                </a:cxn>
                <a:cxn ang="0">
                  <a:pos x="12" y="30"/>
                </a:cxn>
                <a:cxn ang="0">
                  <a:pos x="9" y="40"/>
                </a:cxn>
                <a:cxn ang="0">
                  <a:pos x="1" y="47"/>
                </a:cxn>
                <a:cxn ang="0">
                  <a:pos x="12" y="56"/>
                </a:cxn>
                <a:cxn ang="0">
                  <a:pos x="32" y="48"/>
                </a:cxn>
                <a:cxn ang="0">
                  <a:pos x="46" y="45"/>
                </a:cxn>
                <a:cxn ang="0">
                  <a:pos x="46" y="19"/>
                </a:cxn>
                <a:cxn ang="0">
                  <a:pos x="45" y="17"/>
                </a:cxn>
              </a:cxnLst>
              <a:rect l="0" t="0" r="r" b="b"/>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9" name="Freeform 131"/>
            <p:cNvSpPr>
              <a:spLocks noEditPoints="1"/>
            </p:cNvSpPr>
            <p:nvPr/>
          </p:nvSpPr>
          <p:spPr bwMode="auto">
            <a:xfrm>
              <a:off x="4033927" y="2640241"/>
              <a:ext cx="198011" cy="315166"/>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20" name="Freeform 132"/>
            <p:cNvSpPr>
              <a:spLocks noEditPoints="1"/>
            </p:cNvSpPr>
            <p:nvPr/>
          </p:nvSpPr>
          <p:spPr bwMode="auto">
            <a:xfrm>
              <a:off x="4033927" y="2640241"/>
              <a:ext cx="198011" cy="315166"/>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21" name="Freeform 133"/>
            <p:cNvSpPr>
              <a:spLocks noEditPoints="1"/>
            </p:cNvSpPr>
            <p:nvPr/>
          </p:nvSpPr>
          <p:spPr bwMode="auto">
            <a:xfrm>
              <a:off x="4352466" y="2731790"/>
              <a:ext cx="93267" cy="93049"/>
            </a:xfrm>
            <a:custGeom>
              <a:avLst/>
              <a:gdLst/>
              <a:ahLst/>
              <a:cxnLst>
                <a:cxn ang="0">
                  <a:pos x="27" y="20"/>
                </a:cxn>
                <a:cxn ang="0">
                  <a:pos x="27" y="12"/>
                </a:cxn>
                <a:cxn ang="0">
                  <a:pos x="28" y="2"/>
                </a:cxn>
                <a:cxn ang="0">
                  <a:pos x="20" y="7"/>
                </a:cxn>
                <a:cxn ang="0">
                  <a:pos x="13" y="10"/>
                </a:cxn>
                <a:cxn ang="0">
                  <a:pos x="14" y="15"/>
                </a:cxn>
                <a:cxn ang="0">
                  <a:pos x="7" y="12"/>
                </a:cxn>
                <a:cxn ang="0">
                  <a:pos x="2" y="20"/>
                </a:cxn>
                <a:cxn ang="0">
                  <a:pos x="2" y="33"/>
                </a:cxn>
                <a:cxn ang="0">
                  <a:pos x="6" y="43"/>
                </a:cxn>
                <a:cxn ang="0">
                  <a:pos x="8" y="48"/>
                </a:cxn>
                <a:cxn ang="0">
                  <a:pos x="18" y="49"/>
                </a:cxn>
                <a:cxn ang="0">
                  <a:pos x="22" y="48"/>
                </a:cxn>
                <a:cxn ang="0">
                  <a:pos x="18" y="42"/>
                </a:cxn>
                <a:cxn ang="0">
                  <a:pos x="24" y="44"/>
                </a:cxn>
                <a:cxn ang="0">
                  <a:pos x="32" y="43"/>
                </a:cxn>
                <a:cxn ang="0">
                  <a:pos x="28" y="36"/>
                </a:cxn>
                <a:cxn ang="0">
                  <a:pos x="22" y="36"/>
                </a:cxn>
                <a:cxn ang="0">
                  <a:pos x="26" y="29"/>
                </a:cxn>
                <a:cxn ang="0">
                  <a:pos x="33" y="25"/>
                </a:cxn>
                <a:cxn ang="0">
                  <a:pos x="27" y="20"/>
                </a:cxn>
                <a:cxn ang="0">
                  <a:pos x="53" y="30"/>
                </a:cxn>
                <a:cxn ang="0">
                  <a:pos x="49" y="32"/>
                </a:cxn>
                <a:cxn ang="0">
                  <a:pos x="45" y="30"/>
                </a:cxn>
                <a:cxn ang="0">
                  <a:pos x="38" y="33"/>
                </a:cxn>
                <a:cxn ang="0">
                  <a:pos x="42" y="43"/>
                </a:cxn>
                <a:cxn ang="0">
                  <a:pos x="39" y="46"/>
                </a:cxn>
                <a:cxn ang="0">
                  <a:pos x="42" y="51"/>
                </a:cxn>
                <a:cxn ang="0">
                  <a:pos x="50" y="42"/>
                </a:cxn>
                <a:cxn ang="0">
                  <a:pos x="53" y="30"/>
                </a:cxn>
              </a:cxnLst>
              <a:rect l="0" t="0" r="r" b="b"/>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22" name="Freeform 134"/>
            <p:cNvSpPr>
              <a:spLocks noEditPoints="1"/>
            </p:cNvSpPr>
            <p:nvPr/>
          </p:nvSpPr>
          <p:spPr bwMode="auto">
            <a:xfrm>
              <a:off x="4417035" y="2359595"/>
              <a:ext cx="241057" cy="445735"/>
            </a:xfrm>
            <a:custGeom>
              <a:avLst/>
              <a:gdLst/>
              <a:ahLst/>
              <a:cxnLst>
                <a:cxn ang="0">
                  <a:pos x="137" y="53"/>
                </a:cxn>
                <a:cxn ang="0">
                  <a:pos x="135" y="33"/>
                </a:cxn>
                <a:cxn ang="0">
                  <a:pos x="118" y="12"/>
                </a:cxn>
                <a:cxn ang="0">
                  <a:pos x="98" y="11"/>
                </a:cxn>
                <a:cxn ang="0">
                  <a:pos x="79" y="11"/>
                </a:cxn>
                <a:cxn ang="0">
                  <a:pos x="68" y="23"/>
                </a:cxn>
                <a:cxn ang="0">
                  <a:pos x="56" y="37"/>
                </a:cxn>
                <a:cxn ang="0">
                  <a:pos x="47" y="51"/>
                </a:cxn>
                <a:cxn ang="0">
                  <a:pos x="37" y="60"/>
                </a:cxn>
                <a:cxn ang="0">
                  <a:pos x="29" y="85"/>
                </a:cxn>
                <a:cxn ang="0">
                  <a:pos x="31" y="97"/>
                </a:cxn>
                <a:cxn ang="0">
                  <a:pos x="12" y="105"/>
                </a:cxn>
                <a:cxn ang="0">
                  <a:pos x="11" y="127"/>
                </a:cxn>
                <a:cxn ang="0">
                  <a:pos x="18" y="146"/>
                </a:cxn>
                <a:cxn ang="0">
                  <a:pos x="15" y="157"/>
                </a:cxn>
                <a:cxn ang="0">
                  <a:pos x="8" y="171"/>
                </a:cxn>
                <a:cxn ang="0">
                  <a:pos x="3" y="187"/>
                </a:cxn>
                <a:cxn ang="0">
                  <a:pos x="0" y="188"/>
                </a:cxn>
                <a:cxn ang="0">
                  <a:pos x="9" y="211"/>
                </a:cxn>
                <a:cxn ang="0">
                  <a:pos x="17" y="230"/>
                </a:cxn>
                <a:cxn ang="0">
                  <a:pos x="20" y="244"/>
                </a:cxn>
                <a:cxn ang="0">
                  <a:pos x="33" y="238"/>
                </a:cxn>
                <a:cxn ang="0">
                  <a:pos x="46" y="233"/>
                </a:cxn>
                <a:cxn ang="0">
                  <a:pos x="57" y="230"/>
                </a:cxn>
                <a:cxn ang="0">
                  <a:pos x="59" y="220"/>
                </a:cxn>
                <a:cxn ang="0">
                  <a:pos x="61" y="196"/>
                </a:cxn>
                <a:cxn ang="0">
                  <a:pos x="77" y="179"/>
                </a:cxn>
                <a:cxn ang="0">
                  <a:pos x="73" y="158"/>
                </a:cxn>
                <a:cxn ang="0">
                  <a:pos x="64" y="144"/>
                </a:cxn>
                <a:cxn ang="0">
                  <a:pos x="71" y="124"/>
                </a:cxn>
                <a:cxn ang="0">
                  <a:pos x="84" y="110"/>
                </a:cxn>
                <a:cxn ang="0">
                  <a:pos x="112" y="91"/>
                </a:cxn>
                <a:cxn ang="0">
                  <a:pos x="115" y="71"/>
                </a:cxn>
                <a:cxn ang="0">
                  <a:pos x="134" y="64"/>
                </a:cxn>
                <a:cxn ang="0">
                  <a:pos x="139" y="58"/>
                </a:cxn>
                <a:cxn ang="0">
                  <a:pos x="75" y="220"/>
                </a:cxn>
              </a:cxnLst>
              <a:rect l="0" t="0" r="r" b="b"/>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23" name="Freeform 135"/>
            <p:cNvSpPr>
              <a:spLocks noEditPoints="1"/>
            </p:cNvSpPr>
            <p:nvPr/>
          </p:nvSpPr>
          <p:spPr bwMode="auto">
            <a:xfrm>
              <a:off x="4615046" y="2673259"/>
              <a:ext cx="123398" cy="63034"/>
            </a:xfrm>
            <a:custGeom>
              <a:avLst/>
              <a:gdLst/>
              <a:ahLst/>
              <a:cxnLst>
                <a:cxn ang="0">
                  <a:pos x="66" y="10"/>
                </a:cxn>
                <a:cxn ang="0">
                  <a:pos x="69" y="2"/>
                </a:cxn>
                <a:cxn ang="0">
                  <a:pos x="66" y="4"/>
                </a:cxn>
                <a:cxn ang="0">
                  <a:pos x="45" y="1"/>
                </a:cxn>
                <a:cxn ang="0">
                  <a:pos x="24" y="6"/>
                </a:cxn>
                <a:cxn ang="0">
                  <a:pos x="17" y="12"/>
                </a:cxn>
                <a:cxn ang="0">
                  <a:pos x="19" y="19"/>
                </a:cxn>
                <a:cxn ang="0">
                  <a:pos x="26" y="23"/>
                </a:cxn>
                <a:cxn ang="0">
                  <a:pos x="28" y="28"/>
                </a:cxn>
                <a:cxn ang="0">
                  <a:pos x="28" y="28"/>
                </a:cxn>
                <a:cxn ang="0">
                  <a:pos x="40" y="28"/>
                </a:cxn>
                <a:cxn ang="0">
                  <a:pos x="52" y="34"/>
                </a:cxn>
                <a:cxn ang="0">
                  <a:pos x="62" y="35"/>
                </a:cxn>
                <a:cxn ang="0">
                  <a:pos x="63" y="32"/>
                </a:cxn>
                <a:cxn ang="0">
                  <a:pos x="66" y="28"/>
                </a:cxn>
                <a:cxn ang="0">
                  <a:pos x="63" y="22"/>
                </a:cxn>
                <a:cxn ang="0">
                  <a:pos x="63" y="16"/>
                </a:cxn>
                <a:cxn ang="0">
                  <a:pos x="66" y="10"/>
                </a:cxn>
                <a:cxn ang="0">
                  <a:pos x="7" y="18"/>
                </a:cxn>
                <a:cxn ang="0">
                  <a:pos x="3" y="28"/>
                </a:cxn>
                <a:cxn ang="0">
                  <a:pos x="15" y="20"/>
                </a:cxn>
                <a:cxn ang="0">
                  <a:pos x="7" y="18"/>
                </a:cxn>
                <a:cxn ang="0">
                  <a:pos x="12" y="13"/>
                </a:cxn>
                <a:cxn ang="0">
                  <a:pos x="5" y="14"/>
                </a:cxn>
                <a:cxn ang="0">
                  <a:pos x="12" y="13"/>
                </a:cxn>
              </a:cxnLst>
              <a:rect l="0" t="0" r="r" b="b"/>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24" name="Freeform 136"/>
            <p:cNvSpPr/>
            <p:nvPr/>
          </p:nvSpPr>
          <p:spPr bwMode="auto">
            <a:xfrm>
              <a:off x="4841754" y="3971441"/>
              <a:ext cx="156401" cy="199605"/>
            </a:xfrm>
            <a:custGeom>
              <a:avLst/>
              <a:gdLst/>
              <a:ahLst/>
              <a:cxnLst>
                <a:cxn ang="0">
                  <a:pos x="80" y="25"/>
                </a:cxn>
                <a:cxn ang="0">
                  <a:pos x="85" y="17"/>
                </a:cxn>
                <a:cxn ang="0">
                  <a:pos x="91" y="9"/>
                </a:cxn>
                <a:cxn ang="0">
                  <a:pos x="85" y="11"/>
                </a:cxn>
                <a:cxn ang="0">
                  <a:pos x="80" y="8"/>
                </a:cxn>
                <a:cxn ang="0">
                  <a:pos x="70" y="10"/>
                </a:cxn>
                <a:cxn ang="0">
                  <a:pos x="62" y="16"/>
                </a:cxn>
                <a:cxn ang="0">
                  <a:pos x="49" y="14"/>
                </a:cxn>
                <a:cxn ang="0">
                  <a:pos x="36" y="7"/>
                </a:cxn>
                <a:cxn ang="0">
                  <a:pos x="25" y="4"/>
                </a:cxn>
                <a:cxn ang="0">
                  <a:pos x="18" y="1"/>
                </a:cxn>
                <a:cxn ang="0">
                  <a:pos x="12" y="0"/>
                </a:cxn>
                <a:cxn ang="0">
                  <a:pos x="3" y="6"/>
                </a:cxn>
                <a:cxn ang="0">
                  <a:pos x="1" y="8"/>
                </a:cxn>
                <a:cxn ang="0">
                  <a:pos x="6" y="13"/>
                </a:cxn>
                <a:cxn ang="0">
                  <a:pos x="7" y="21"/>
                </a:cxn>
                <a:cxn ang="0">
                  <a:pos x="12" y="25"/>
                </a:cxn>
                <a:cxn ang="0">
                  <a:pos x="11" y="34"/>
                </a:cxn>
                <a:cxn ang="0">
                  <a:pos x="4" y="47"/>
                </a:cxn>
                <a:cxn ang="0">
                  <a:pos x="1" y="54"/>
                </a:cxn>
                <a:cxn ang="0">
                  <a:pos x="8" y="59"/>
                </a:cxn>
                <a:cxn ang="0">
                  <a:pos x="0" y="66"/>
                </a:cxn>
                <a:cxn ang="0">
                  <a:pos x="0" y="67"/>
                </a:cxn>
                <a:cxn ang="0">
                  <a:pos x="43" y="90"/>
                </a:cxn>
                <a:cxn ang="0">
                  <a:pos x="42" y="96"/>
                </a:cxn>
                <a:cxn ang="0">
                  <a:pos x="61" y="110"/>
                </a:cxn>
                <a:cxn ang="0">
                  <a:pos x="72" y="85"/>
                </a:cxn>
                <a:cxn ang="0">
                  <a:pos x="79" y="80"/>
                </a:cxn>
                <a:cxn ang="0">
                  <a:pos x="85" y="76"/>
                </a:cxn>
                <a:cxn ang="0">
                  <a:pos x="86" y="74"/>
                </a:cxn>
                <a:cxn ang="0">
                  <a:pos x="81" y="65"/>
                </a:cxn>
                <a:cxn ang="0">
                  <a:pos x="80" y="25"/>
                </a:cxn>
              </a:cxnLst>
              <a:rect l="0" t="0" r="r" b="b"/>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25" name="Freeform 137"/>
            <p:cNvSpPr/>
            <p:nvPr/>
          </p:nvSpPr>
          <p:spPr bwMode="auto">
            <a:xfrm>
              <a:off x="4755662" y="3986450"/>
              <a:ext cx="106180" cy="115561"/>
            </a:xfrm>
            <a:custGeom>
              <a:avLst/>
              <a:gdLst/>
              <a:ahLst/>
              <a:cxnLst>
                <a:cxn ang="0">
                  <a:pos x="57" y="13"/>
                </a:cxn>
                <a:cxn ang="0">
                  <a:pos x="56" y="5"/>
                </a:cxn>
                <a:cxn ang="0">
                  <a:pos x="51" y="0"/>
                </a:cxn>
                <a:cxn ang="0">
                  <a:pos x="47" y="4"/>
                </a:cxn>
                <a:cxn ang="0">
                  <a:pos x="40" y="4"/>
                </a:cxn>
                <a:cxn ang="0">
                  <a:pos x="32" y="7"/>
                </a:cxn>
                <a:cxn ang="0">
                  <a:pos x="25" y="5"/>
                </a:cxn>
                <a:cxn ang="0">
                  <a:pos x="17" y="7"/>
                </a:cxn>
                <a:cxn ang="0">
                  <a:pos x="16" y="17"/>
                </a:cxn>
                <a:cxn ang="0">
                  <a:pos x="19" y="22"/>
                </a:cxn>
                <a:cxn ang="0">
                  <a:pos x="16" y="28"/>
                </a:cxn>
                <a:cxn ang="0">
                  <a:pos x="11" y="31"/>
                </a:cxn>
                <a:cxn ang="0">
                  <a:pos x="7" y="38"/>
                </a:cxn>
                <a:cxn ang="0">
                  <a:pos x="4" y="46"/>
                </a:cxn>
                <a:cxn ang="0">
                  <a:pos x="2" y="55"/>
                </a:cxn>
                <a:cxn ang="0">
                  <a:pos x="0" y="63"/>
                </a:cxn>
                <a:cxn ang="0">
                  <a:pos x="6" y="62"/>
                </a:cxn>
                <a:cxn ang="0">
                  <a:pos x="18" y="59"/>
                </a:cxn>
                <a:cxn ang="0">
                  <a:pos x="27" y="58"/>
                </a:cxn>
                <a:cxn ang="0">
                  <a:pos x="36" y="46"/>
                </a:cxn>
                <a:cxn ang="0">
                  <a:pos x="51" y="46"/>
                </a:cxn>
                <a:cxn ang="0">
                  <a:pos x="54" y="39"/>
                </a:cxn>
                <a:cxn ang="0">
                  <a:pos x="61" y="26"/>
                </a:cxn>
                <a:cxn ang="0">
                  <a:pos x="62" y="17"/>
                </a:cxn>
                <a:cxn ang="0">
                  <a:pos x="57" y="13"/>
                </a:cxn>
              </a:cxnLst>
              <a:rect l="0" t="0" r="r" b="b"/>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26" name="Freeform 138"/>
            <p:cNvSpPr/>
            <p:nvPr/>
          </p:nvSpPr>
          <p:spPr bwMode="auto">
            <a:xfrm>
              <a:off x="5280821" y="3069467"/>
              <a:ext cx="345802" cy="208610"/>
            </a:xfrm>
            <a:custGeom>
              <a:avLst/>
              <a:gdLst/>
              <a:ahLst/>
              <a:cxnLst>
                <a:cxn ang="0">
                  <a:pos x="194" y="65"/>
                </a:cxn>
                <a:cxn ang="0">
                  <a:pos x="179" y="58"/>
                </a:cxn>
                <a:cxn ang="0">
                  <a:pos x="170" y="59"/>
                </a:cxn>
                <a:cxn ang="0">
                  <a:pos x="159" y="55"/>
                </a:cxn>
                <a:cxn ang="0">
                  <a:pos x="148" y="64"/>
                </a:cxn>
                <a:cxn ang="0">
                  <a:pos x="142" y="66"/>
                </a:cxn>
                <a:cxn ang="0">
                  <a:pos x="133" y="60"/>
                </a:cxn>
                <a:cxn ang="0">
                  <a:pos x="123" y="58"/>
                </a:cxn>
                <a:cxn ang="0">
                  <a:pos x="117" y="46"/>
                </a:cxn>
                <a:cxn ang="0">
                  <a:pos x="114" y="35"/>
                </a:cxn>
                <a:cxn ang="0">
                  <a:pos x="105" y="29"/>
                </a:cxn>
                <a:cxn ang="0">
                  <a:pos x="83" y="28"/>
                </a:cxn>
                <a:cxn ang="0">
                  <a:pos x="68" y="29"/>
                </a:cxn>
                <a:cxn ang="0">
                  <a:pos x="55" y="14"/>
                </a:cxn>
                <a:cxn ang="0">
                  <a:pos x="51" y="19"/>
                </a:cxn>
                <a:cxn ang="0">
                  <a:pos x="38" y="17"/>
                </a:cxn>
                <a:cxn ang="0">
                  <a:pos x="36" y="1"/>
                </a:cxn>
                <a:cxn ang="0">
                  <a:pos x="32" y="17"/>
                </a:cxn>
                <a:cxn ang="0">
                  <a:pos x="30" y="0"/>
                </a:cxn>
                <a:cxn ang="0">
                  <a:pos x="2" y="7"/>
                </a:cxn>
                <a:cxn ang="0">
                  <a:pos x="0" y="57"/>
                </a:cxn>
                <a:cxn ang="0">
                  <a:pos x="0" y="57"/>
                </a:cxn>
                <a:cxn ang="0">
                  <a:pos x="8" y="59"/>
                </a:cxn>
                <a:cxn ang="0">
                  <a:pos x="12" y="54"/>
                </a:cxn>
                <a:cxn ang="0">
                  <a:pos x="20" y="48"/>
                </a:cxn>
                <a:cxn ang="0">
                  <a:pos x="24" y="44"/>
                </a:cxn>
                <a:cxn ang="0">
                  <a:pos x="29" y="41"/>
                </a:cxn>
                <a:cxn ang="0">
                  <a:pos x="37" y="43"/>
                </a:cxn>
                <a:cxn ang="0">
                  <a:pos x="45" y="46"/>
                </a:cxn>
                <a:cxn ang="0">
                  <a:pos x="49" y="58"/>
                </a:cxn>
                <a:cxn ang="0">
                  <a:pos x="66" y="60"/>
                </a:cxn>
                <a:cxn ang="0">
                  <a:pos x="71" y="68"/>
                </a:cxn>
                <a:cxn ang="0">
                  <a:pos x="76" y="77"/>
                </a:cxn>
                <a:cxn ang="0">
                  <a:pos x="87" y="85"/>
                </a:cxn>
                <a:cxn ang="0">
                  <a:pos x="100" y="93"/>
                </a:cxn>
                <a:cxn ang="0">
                  <a:pos x="112" y="101"/>
                </a:cxn>
                <a:cxn ang="0">
                  <a:pos x="122" y="104"/>
                </a:cxn>
                <a:cxn ang="0">
                  <a:pos x="123" y="111"/>
                </a:cxn>
                <a:cxn ang="0">
                  <a:pos x="124" y="111"/>
                </a:cxn>
                <a:cxn ang="0">
                  <a:pos x="133" y="114"/>
                </a:cxn>
                <a:cxn ang="0">
                  <a:pos x="137" y="116"/>
                </a:cxn>
                <a:cxn ang="0">
                  <a:pos x="142" y="105"/>
                </a:cxn>
                <a:cxn ang="0">
                  <a:pos x="141" y="95"/>
                </a:cxn>
                <a:cxn ang="0">
                  <a:pos x="134" y="86"/>
                </a:cxn>
                <a:cxn ang="0">
                  <a:pos x="144" y="82"/>
                </a:cxn>
                <a:cxn ang="0">
                  <a:pos x="148" y="76"/>
                </a:cxn>
                <a:cxn ang="0">
                  <a:pos x="153" y="70"/>
                </a:cxn>
                <a:cxn ang="0">
                  <a:pos x="162" y="68"/>
                </a:cxn>
                <a:cxn ang="0">
                  <a:pos x="170" y="66"/>
                </a:cxn>
                <a:cxn ang="0">
                  <a:pos x="166" y="75"/>
                </a:cxn>
                <a:cxn ang="0">
                  <a:pos x="179" y="73"/>
                </a:cxn>
                <a:cxn ang="0">
                  <a:pos x="189" y="71"/>
                </a:cxn>
                <a:cxn ang="0">
                  <a:pos x="194" y="65"/>
                </a:cxn>
              </a:cxnLst>
              <a:rect l="0" t="0" r="r" b="b"/>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27" name="Freeform 139"/>
            <p:cNvSpPr>
              <a:spLocks noEditPoints="1"/>
            </p:cNvSpPr>
            <p:nvPr/>
          </p:nvSpPr>
          <p:spPr bwMode="auto">
            <a:xfrm>
              <a:off x="4292202" y="1889847"/>
              <a:ext cx="505071" cy="834439"/>
            </a:xfrm>
            <a:custGeom>
              <a:avLst/>
              <a:gdLst/>
              <a:ahLst/>
              <a:cxnLst>
                <a:cxn ang="0">
                  <a:pos x="276" y="242"/>
                </a:cxn>
                <a:cxn ang="0">
                  <a:pos x="277" y="228"/>
                </a:cxn>
                <a:cxn ang="0">
                  <a:pos x="261" y="226"/>
                </a:cxn>
                <a:cxn ang="0">
                  <a:pos x="243" y="225"/>
                </a:cxn>
                <a:cxn ang="0">
                  <a:pos x="234" y="224"/>
                </a:cxn>
                <a:cxn ang="0">
                  <a:pos x="216" y="228"/>
                </a:cxn>
                <a:cxn ang="0">
                  <a:pos x="202" y="243"/>
                </a:cxn>
                <a:cxn ang="0">
                  <a:pos x="202" y="226"/>
                </a:cxn>
                <a:cxn ang="0">
                  <a:pos x="182" y="238"/>
                </a:cxn>
                <a:cxn ang="0">
                  <a:pos x="174" y="242"/>
                </a:cxn>
                <a:cxn ang="0">
                  <a:pos x="165" y="240"/>
                </a:cxn>
                <a:cxn ang="0">
                  <a:pos x="150" y="251"/>
                </a:cxn>
                <a:cxn ang="0">
                  <a:pos x="139" y="260"/>
                </a:cxn>
                <a:cxn ang="0">
                  <a:pos x="129" y="265"/>
                </a:cxn>
                <a:cxn ang="0">
                  <a:pos x="112" y="269"/>
                </a:cxn>
                <a:cxn ang="0">
                  <a:pos x="105" y="279"/>
                </a:cxn>
                <a:cxn ang="0">
                  <a:pos x="129" y="279"/>
                </a:cxn>
                <a:cxn ang="0">
                  <a:pos x="111" y="292"/>
                </a:cxn>
                <a:cxn ang="0">
                  <a:pos x="86" y="319"/>
                </a:cxn>
                <a:cxn ang="0">
                  <a:pos x="70" y="341"/>
                </a:cxn>
                <a:cxn ang="0">
                  <a:pos x="56" y="361"/>
                </a:cxn>
                <a:cxn ang="0">
                  <a:pos x="36" y="374"/>
                </a:cxn>
                <a:cxn ang="0">
                  <a:pos x="16" y="387"/>
                </a:cxn>
                <a:cxn ang="0">
                  <a:pos x="6" y="404"/>
                </a:cxn>
                <a:cxn ang="0">
                  <a:pos x="2" y="425"/>
                </a:cxn>
                <a:cxn ang="0">
                  <a:pos x="12" y="432"/>
                </a:cxn>
                <a:cxn ang="0">
                  <a:pos x="10" y="440"/>
                </a:cxn>
                <a:cxn ang="0">
                  <a:pos x="20" y="458"/>
                </a:cxn>
                <a:cxn ang="0">
                  <a:pos x="65" y="436"/>
                </a:cxn>
                <a:cxn ang="0">
                  <a:pos x="78" y="440"/>
                </a:cxn>
                <a:cxn ang="0">
                  <a:pos x="86" y="412"/>
                </a:cxn>
                <a:cxn ang="0">
                  <a:pos x="83" y="376"/>
                </a:cxn>
                <a:cxn ang="0">
                  <a:pos x="103" y="351"/>
                </a:cxn>
                <a:cxn ang="0">
                  <a:pos x="117" y="318"/>
                </a:cxn>
                <a:cxn ang="0">
                  <a:pos x="131" y="289"/>
                </a:cxn>
                <a:cxn ang="0">
                  <a:pos x="163" y="273"/>
                </a:cxn>
                <a:cxn ang="0">
                  <a:pos x="185" y="258"/>
                </a:cxn>
                <a:cxn ang="0">
                  <a:pos x="225" y="270"/>
                </a:cxn>
                <a:cxn ang="0">
                  <a:pos x="250" y="243"/>
                </a:cxn>
                <a:cxn ang="0">
                  <a:pos x="276" y="255"/>
                </a:cxn>
                <a:cxn ang="0">
                  <a:pos x="81" y="34"/>
                </a:cxn>
                <a:cxn ang="0">
                  <a:pos x="108" y="49"/>
                </a:cxn>
                <a:cxn ang="0">
                  <a:pos x="129" y="54"/>
                </a:cxn>
                <a:cxn ang="0">
                  <a:pos x="131" y="69"/>
                </a:cxn>
                <a:cxn ang="0">
                  <a:pos x="111" y="87"/>
                </a:cxn>
                <a:cxn ang="0">
                  <a:pos x="133" y="96"/>
                </a:cxn>
                <a:cxn ang="0">
                  <a:pos x="160" y="52"/>
                </a:cxn>
                <a:cxn ang="0">
                  <a:pos x="181" y="63"/>
                </a:cxn>
                <a:cxn ang="0">
                  <a:pos x="210" y="75"/>
                </a:cxn>
                <a:cxn ang="0">
                  <a:pos x="201" y="60"/>
                </a:cxn>
                <a:cxn ang="0">
                  <a:pos x="176" y="39"/>
                </a:cxn>
                <a:cxn ang="0">
                  <a:pos x="150" y="26"/>
                </a:cxn>
                <a:cxn ang="0">
                  <a:pos x="126" y="12"/>
                </a:cxn>
                <a:cxn ang="0">
                  <a:pos x="117" y="26"/>
                </a:cxn>
                <a:cxn ang="0">
                  <a:pos x="93" y="24"/>
                </a:cxn>
                <a:cxn ang="0">
                  <a:pos x="78" y="19"/>
                </a:cxn>
                <a:cxn ang="0">
                  <a:pos x="71" y="54"/>
                </a:cxn>
                <a:cxn ang="0">
                  <a:pos x="71" y="54"/>
                </a:cxn>
                <a:cxn ang="0">
                  <a:pos x="167" y="27"/>
                </a:cxn>
                <a:cxn ang="0">
                  <a:pos x="234" y="25"/>
                </a:cxn>
                <a:cxn ang="0">
                  <a:pos x="204" y="10"/>
                </a:cxn>
                <a:cxn ang="0">
                  <a:pos x="177" y="8"/>
                </a:cxn>
                <a:cxn ang="0">
                  <a:pos x="158" y="10"/>
                </a:cxn>
              </a:cxnLst>
              <a:rect l="0" t="0" r="r" b="b"/>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28" name="Freeform 140"/>
            <p:cNvSpPr/>
            <p:nvPr/>
          </p:nvSpPr>
          <p:spPr bwMode="auto">
            <a:xfrm>
              <a:off x="7853530" y="2556197"/>
              <a:ext cx="66003" cy="25514"/>
            </a:xfrm>
            <a:custGeom>
              <a:avLst/>
              <a:gdLst/>
              <a:ahLst/>
              <a:cxnLst>
                <a:cxn ang="0">
                  <a:pos x="17" y="2"/>
                </a:cxn>
                <a:cxn ang="0">
                  <a:pos x="3" y="6"/>
                </a:cxn>
                <a:cxn ang="0">
                  <a:pos x="24" y="11"/>
                </a:cxn>
                <a:cxn ang="0">
                  <a:pos x="38" y="9"/>
                </a:cxn>
                <a:cxn ang="0">
                  <a:pos x="17" y="2"/>
                </a:cxn>
              </a:cxnLst>
              <a:rect l="0" t="0" r="r" b="b"/>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29" name="Freeform 141"/>
            <p:cNvSpPr>
              <a:spLocks noEditPoints="1"/>
            </p:cNvSpPr>
            <p:nvPr/>
          </p:nvSpPr>
          <p:spPr bwMode="auto">
            <a:xfrm>
              <a:off x="6698465" y="3070968"/>
              <a:ext cx="334323" cy="348183"/>
            </a:xfrm>
            <a:custGeom>
              <a:avLst/>
              <a:gdLst/>
              <a:ahLst/>
              <a:cxnLst>
                <a:cxn ang="0">
                  <a:pos x="171" y="24"/>
                </a:cxn>
                <a:cxn ang="0">
                  <a:pos x="139" y="9"/>
                </a:cxn>
                <a:cxn ang="0">
                  <a:pos x="135" y="31"/>
                </a:cxn>
                <a:cxn ang="0">
                  <a:pos x="121" y="41"/>
                </a:cxn>
                <a:cxn ang="0">
                  <a:pos x="119" y="57"/>
                </a:cxn>
                <a:cxn ang="0">
                  <a:pos x="131" y="53"/>
                </a:cxn>
                <a:cxn ang="0">
                  <a:pos x="134" y="44"/>
                </a:cxn>
                <a:cxn ang="0">
                  <a:pos x="158" y="45"/>
                </a:cxn>
                <a:cxn ang="0">
                  <a:pos x="180" y="32"/>
                </a:cxn>
                <a:cxn ang="0">
                  <a:pos x="182" y="21"/>
                </a:cxn>
                <a:cxn ang="0">
                  <a:pos x="119" y="82"/>
                </a:cxn>
                <a:cxn ang="0">
                  <a:pos x="106" y="108"/>
                </a:cxn>
                <a:cxn ang="0">
                  <a:pos x="89" y="112"/>
                </a:cxn>
                <a:cxn ang="0">
                  <a:pos x="73" y="132"/>
                </a:cxn>
                <a:cxn ang="0">
                  <a:pos x="53" y="136"/>
                </a:cxn>
                <a:cxn ang="0">
                  <a:pos x="19" y="150"/>
                </a:cxn>
                <a:cxn ang="0">
                  <a:pos x="31" y="154"/>
                </a:cxn>
                <a:cxn ang="0">
                  <a:pos x="64" y="157"/>
                </a:cxn>
                <a:cxn ang="0">
                  <a:pos x="81" y="149"/>
                </a:cxn>
                <a:cxn ang="0">
                  <a:pos x="99" y="146"/>
                </a:cxn>
                <a:cxn ang="0">
                  <a:pos x="114" y="140"/>
                </a:cxn>
                <a:cxn ang="0">
                  <a:pos x="128" y="122"/>
                </a:cxn>
                <a:cxn ang="0">
                  <a:pos x="141" y="93"/>
                </a:cxn>
                <a:cxn ang="0">
                  <a:pos x="121" y="67"/>
                </a:cxn>
                <a:cxn ang="0">
                  <a:pos x="37" y="156"/>
                </a:cxn>
                <a:cxn ang="0">
                  <a:pos x="42" y="168"/>
                </a:cxn>
                <a:cxn ang="0">
                  <a:pos x="59" y="155"/>
                </a:cxn>
                <a:cxn ang="0">
                  <a:pos x="25" y="166"/>
                </a:cxn>
                <a:cxn ang="0">
                  <a:pos x="7" y="163"/>
                </a:cxn>
                <a:cxn ang="0">
                  <a:pos x="8" y="168"/>
                </a:cxn>
                <a:cxn ang="0">
                  <a:pos x="14" y="193"/>
                </a:cxn>
                <a:cxn ang="0">
                  <a:pos x="25" y="166"/>
                </a:cxn>
              </a:cxnLst>
              <a:rect l="0" t="0" r="r" b="b"/>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30" name="Freeform 142"/>
            <p:cNvSpPr>
              <a:spLocks noEditPoints="1"/>
            </p:cNvSpPr>
            <p:nvPr/>
          </p:nvSpPr>
          <p:spPr bwMode="auto">
            <a:xfrm>
              <a:off x="5635233" y="2859357"/>
              <a:ext cx="1169413" cy="847946"/>
            </a:xfrm>
            <a:custGeom>
              <a:avLst/>
              <a:gdLst/>
              <a:ahLst/>
              <a:cxnLst>
                <a:cxn ang="0">
                  <a:pos x="643" y="87"/>
                </a:cxn>
                <a:cxn ang="0">
                  <a:pos x="610" y="63"/>
                </a:cxn>
                <a:cxn ang="0">
                  <a:pos x="583" y="26"/>
                </a:cxn>
                <a:cxn ang="0">
                  <a:pos x="544" y="1"/>
                </a:cxn>
                <a:cxn ang="0">
                  <a:pos x="517" y="21"/>
                </a:cxn>
                <a:cxn ang="0">
                  <a:pos x="495" y="54"/>
                </a:cxn>
                <a:cxn ang="0">
                  <a:pos x="461" y="73"/>
                </a:cxn>
                <a:cxn ang="0">
                  <a:pos x="482" y="86"/>
                </a:cxn>
                <a:cxn ang="0">
                  <a:pos x="481" y="105"/>
                </a:cxn>
                <a:cxn ang="0">
                  <a:pos x="422" y="126"/>
                </a:cxn>
                <a:cxn ang="0">
                  <a:pos x="380" y="162"/>
                </a:cxn>
                <a:cxn ang="0">
                  <a:pos x="315" y="166"/>
                </a:cxn>
                <a:cxn ang="0">
                  <a:pos x="241" y="156"/>
                </a:cxn>
                <a:cxn ang="0">
                  <a:pos x="210" y="125"/>
                </a:cxn>
                <a:cxn ang="0">
                  <a:pos x="182" y="90"/>
                </a:cxn>
                <a:cxn ang="0">
                  <a:pos x="153" y="65"/>
                </a:cxn>
                <a:cxn ang="0">
                  <a:pos x="137" y="76"/>
                </a:cxn>
                <a:cxn ang="0">
                  <a:pos x="111" y="96"/>
                </a:cxn>
                <a:cxn ang="0">
                  <a:pos x="88" y="121"/>
                </a:cxn>
                <a:cxn ang="0">
                  <a:pos x="78" y="150"/>
                </a:cxn>
                <a:cxn ang="0">
                  <a:pos x="52" y="175"/>
                </a:cxn>
                <a:cxn ang="0">
                  <a:pos x="19" y="186"/>
                </a:cxn>
                <a:cxn ang="0">
                  <a:pos x="0" y="200"/>
                </a:cxn>
                <a:cxn ang="0">
                  <a:pos x="15" y="232"/>
                </a:cxn>
                <a:cxn ang="0">
                  <a:pos x="39" y="254"/>
                </a:cxn>
                <a:cxn ang="0">
                  <a:pos x="59" y="247"/>
                </a:cxn>
                <a:cxn ang="0">
                  <a:pos x="56" y="276"/>
                </a:cxn>
                <a:cxn ang="0">
                  <a:pos x="56" y="304"/>
                </a:cxn>
                <a:cxn ang="0">
                  <a:pos x="77" y="322"/>
                </a:cxn>
                <a:cxn ang="0">
                  <a:pos x="138" y="347"/>
                </a:cxn>
                <a:cxn ang="0">
                  <a:pos x="162" y="353"/>
                </a:cxn>
                <a:cxn ang="0">
                  <a:pos x="183" y="347"/>
                </a:cxn>
                <a:cxn ang="0">
                  <a:pos x="210" y="340"/>
                </a:cxn>
                <a:cxn ang="0">
                  <a:pos x="243" y="340"/>
                </a:cxn>
                <a:cxn ang="0">
                  <a:pos x="261" y="352"/>
                </a:cxn>
                <a:cxn ang="0">
                  <a:pos x="256" y="395"/>
                </a:cxn>
                <a:cxn ang="0">
                  <a:pos x="274" y="419"/>
                </a:cxn>
                <a:cxn ang="0">
                  <a:pos x="298" y="430"/>
                </a:cxn>
                <a:cxn ang="0">
                  <a:pos x="316" y="412"/>
                </a:cxn>
                <a:cxn ang="0">
                  <a:pos x="352" y="410"/>
                </a:cxn>
                <a:cxn ang="0">
                  <a:pos x="375" y="425"/>
                </a:cxn>
                <a:cxn ang="0">
                  <a:pos x="393" y="440"/>
                </a:cxn>
                <a:cxn ang="0">
                  <a:pos x="445" y="413"/>
                </a:cxn>
                <a:cxn ang="0">
                  <a:pos x="484" y="392"/>
                </a:cxn>
                <a:cxn ang="0">
                  <a:pos x="504" y="368"/>
                </a:cxn>
                <a:cxn ang="0">
                  <a:pos x="523" y="345"/>
                </a:cxn>
                <a:cxn ang="0">
                  <a:pos x="527" y="323"/>
                </a:cxn>
                <a:cxn ang="0">
                  <a:pos x="522" y="306"/>
                </a:cxn>
                <a:cxn ang="0">
                  <a:pos x="519" y="290"/>
                </a:cxn>
                <a:cxn ang="0">
                  <a:pos x="505" y="252"/>
                </a:cxn>
                <a:cxn ang="0">
                  <a:pos x="536" y="234"/>
                </a:cxn>
                <a:cxn ang="0">
                  <a:pos x="496" y="223"/>
                </a:cxn>
                <a:cxn ang="0">
                  <a:pos x="512" y="192"/>
                </a:cxn>
                <a:cxn ang="0">
                  <a:pos x="529" y="208"/>
                </a:cxn>
                <a:cxn ang="0">
                  <a:pos x="580" y="179"/>
                </a:cxn>
                <a:cxn ang="0">
                  <a:pos x="606" y="168"/>
                </a:cxn>
                <a:cxn ang="0">
                  <a:pos x="633" y="157"/>
                </a:cxn>
                <a:cxn ang="0">
                  <a:pos x="636" y="127"/>
                </a:cxn>
                <a:cxn ang="0">
                  <a:pos x="667" y="107"/>
                </a:cxn>
                <a:cxn ang="0">
                  <a:pos x="516" y="418"/>
                </a:cxn>
                <a:cxn ang="0">
                  <a:pos x="380" y="460"/>
                </a:cxn>
              </a:cxnLst>
              <a:rect l="0" t="0" r="r" b="b"/>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31" name="Freeform 143"/>
            <p:cNvSpPr>
              <a:spLocks noEditPoints="1"/>
            </p:cNvSpPr>
            <p:nvPr/>
          </p:nvSpPr>
          <p:spPr bwMode="auto">
            <a:xfrm>
              <a:off x="6455974" y="3690793"/>
              <a:ext cx="187967" cy="276145"/>
            </a:xfrm>
            <a:custGeom>
              <a:avLst/>
              <a:gdLst/>
              <a:ahLst/>
              <a:cxnLst>
                <a:cxn ang="0">
                  <a:pos x="58" y="59"/>
                </a:cxn>
                <a:cxn ang="0">
                  <a:pos x="72" y="69"/>
                </a:cxn>
                <a:cxn ang="0">
                  <a:pos x="75" y="79"/>
                </a:cxn>
                <a:cxn ang="0">
                  <a:pos x="80" y="84"/>
                </a:cxn>
                <a:cxn ang="0">
                  <a:pos x="85" y="98"/>
                </a:cxn>
                <a:cxn ang="0">
                  <a:pos x="89" y="95"/>
                </a:cxn>
                <a:cxn ang="0">
                  <a:pos x="94" y="88"/>
                </a:cxn>
                <a:cxn ang="0">
                  <a:pos x="91" y="75"/>
                </a:cxn>
                <a:cxn ang="0">
                  <a:pos x="78" y="66"/>
                </a:cxn>
                <a:cxn ang="0">
                  <a:pos x="71" y="56"/>
                </a:cxn>
                <a:cxn ang="0">
                  <a:pos x="55" y="53"/>
                </a:cxn>
                <a:cxn ang="0">
                  <a:pos x="49" y="43"/>
                </a:cxn>
                <a:cxn ang="0">
                  <a:pos x="57" y="27"/>
                </a:cxn>
                <a:cxn ang="0">
                  <a:pos x="56" y="8"/>
                </a:cxn>
                <a:cxn ang="0">
                  <a:pos x="54" y="4"/>
                </a:cxn>
                <a:cxn ang="0">
                  <a:pos x="38" y="3"/>
                </a:cxn>
                <a:cxn ang="0">
                  <a:pos x="36" y="29"/>
                </a:cxn>
                <a:cxn ang="0">
                  <a:pos x="30" y="28"/>
                </a:cxn>
                <a:cxn ang="0">
                  <a:pos x="33" y="43"/>
                </a:cxn>
                <a:cxn ang="0">
                  <a:pos x="36" y="52"/>
                </a:cxn>
                <a:cxn ang="0">
                  <a:pos x="48" y="56"/>
                </a:cxn>
                <a:cxn ang="0">
                  <a:pos x="58" y="59"/>
                </a:cxn>
                <a:cxn ang="0">
                  <a:pos x="37" y="62"/>
                </a:cxn>
                <a:cxn ang="0">
                  <a:pos x="47" y="74"/>
                </a:cxn>
                <a:cxn ang="0">
                  <a:pos x="37" y="62"/>
                </a:cxn>
                <a:cxn ang="0">
                  <a:pos x="55" y="94"/>
                </a:cxn>
                <a:cxn ang="0">
                  <a:pos x="61" y="91"/>
                </a:cxn>
                <a:cxn ang="0">
                  <a:pos x="62" y="100"/>
                </a:cxn>
                <a:cxn ang="0">
                  <a:pos x="64" y="112"/>
                </a:cxn>
                <a:cxn ang="0">
                  <a:pos x="76" y="94"/>
                </a:cxn>
                <a:cxn ang="0">
                  <a:pos x="72" y="92"/>
                </a:cxn>
                <a:cxn ang="0">
                  <a:pos x="55" y="79"/>
                </a:cxn>
                <a:cxn ang="0">
                  <a:pos x="55" y="94"/>
                </a:cxn>
                <a:cxn ang="0">
                  <a:pos x="16" y="101"/>
                </a:cxn>
                <a:cxn ang="0">
                  <a:pos x="2" y="119"/>
                </a:cxn>
                <a:cxn ang="0">
                  <a:pos x="22" y="100"/>
                </a:cxn>
                <a:cxn ang="0">
                  <a:pos x="25" y="88"/>
                </a:cxn>
                <a:cxn ang="0">
                  <a:pos x="16" y="101"/>
                </a:cxn>
                <a:cxn ang="0">
                  <a:pos x="75" y="107"/>
                </a:cxn>
                <a:cxn ang="0">
                  <a:pos x="84" y="102"/>
                </a:cxn>
                <a:cxn ang="0">
                  <a:pos x="75" y="107"/>
                </a:cxn>
                <a:cxn ang="0">
                  <a:pos x="105" y="133"/>
                </a:cxn>
                <a:cxn ang="0">
                  <a:pos x="103" y="108"/>
                </a:cxn>
                <a:cxn ang="0">
                  <a:pos x="95" y="108"/>
                </a:cxn>
                <a:cxn ang="0">
                  <a:pos x="88" y="114"/>
                </a:cxn>
                <a:cxn ang="0">
                  <a:pos x="82" y="119"/>
                </a:cxn>
                <a:cxn ang="0">
                  <a:pos x="72" y="116"/>
                </a:cxn>
                <a:cxn ang="0">
                  <a:pos x="59" y="124"/>
                </a:cxn>
                <a:cxn ang="0">
                  <a:pos x="54" y="136"/>
                </a:cxn>
                <a:cxn ang="0">
                  <a:pos x="64" y="130"/>
                </a:cxn>
                <a:cxn ang="0">
                  <a:pos x="73" y="127"/>
                </a:cxn>
                <a:cxn ang="0">
                  <a:pos x="82" y="147"/>
                </a:cxn>
                <a:cxn ang="0">
                  <a:pos x="94" y="153"/>
                </a:cxn>
                <a:cxn ang="0">
                  <a:pos x="93" y="138"/>
                </a:cxn>
                <a:cxn ang="0">
                  <a:pos x="105" y="133"/>
                </a:cxn>
              </a:cxnLst>
              <a:rect l="0" t="0" r="r" b="b"/>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32" name="Freeform 144"/>
            <p:cNvSpPr>
              <a:spLocks noEditPoints="1"/>
            </p:cNvSpPr>
            <p:nvPr/>
          </p:nvSpPr>
          <p:spPr bwMode="auto">
            <a:xfrm>
              <a:off x="6922303" y="4135027"/>
              <a:ext cx="246796" cy="163587"/>
            </a:xfrm>
            <a:custGeom>
              <a:avLst/>
              <a:gdLst/>
              <a:ahLst/>
              <a:cxnLst>
                <a:cxn ang="0">
                  <a:pos x="102" y="84"/>
                </a:cxn>
                <a:cxn ang="0">
                  <a:pos x="94" y="76"/>
                </a:cxn>
                <a:cxn ang="0">
                  <a:pos x="83" y="71"/>
                </a:cxn>
                <a:cxn ang="0">
                  <a:pos x="75" y="56"/>
                </a:cxn>
                <a:cxn ang="0">
                  <a:pos x="72" y="47"/>
                </a:cxn>
                <a:cxn ang="0">
                  <a:pos x="75" y="39"/>
                </a:cxn>
                <a:cxn ang="0">
                  <a:pos x="52" y="27"/>
                </a:cxn>
                <a:cxn ang="0">
                  <a:pos x="8" y="3"/>
                </a:cxn>
                <a:cxn ang="0">
                  <a:pos x="0" y="0"/>
                </a:cxn>
                <a:cxn ang="0">
                  <a:pos x="0" y="71"/>
                </a:cxn>
                <a:cxn ang="0">
                  <a:pos x="12" y="75"/>
                </a:cxn>
                <a:cxn ang="0">
                  <a:pos x="25" y="68"/>
                </a:cxn>
                <a:cxn ang="0">
                  <a:pos x="32" y="59"/>
                </a:cxn>
                <a:cxn ang="0">
                  <a:pos x="56" y="65"/>
                </a:cxn>
                <a:cxn ang="0">
                  <a:pos x="80" y="87"/>
                </a:cxn>
                <a:cxn ang="0">
                  <a:pos x="104" y="91"/>
                </a:cxn>
                <a:cxn ang="0">
                  <a:pos x="102" y="84"/>
                </a:cxn>
                <a:cxn ang="0">
                  <a:pos x="121" y="25"/>
                </a:cxn>
                <a:cxn ang="0">
                  <a:pos x="108" y="33"/>
                </a:cxn>
                <a:cxn ang="0">
                  <a:pos x="84" y="34"/>
                </a:cxn>
                <a:cxn ang="0">
                  <a:pos x="102" y="42"/>
                </a:cxn>
                <a:cxn ang="0">
                  <a:pos x="125" y="30"/>
                </a:cxn>
                <a:cxn ang="0">
                  <a:pos x="129" y="20"/>
                </a:cxn>
                <a:cxn ang="0">
                  <a:pos x="121" y="25"/>
                </a:cxn>
                <a:cxn ang="0">
                  <a:pos x="133" y="12"/>
                </a:cxn>
                <a:cxn ang="0">
                  <a:pos x="129" y="13"/>
                </a:cxn>
                <a:cxn ang="0">
                  <a:pos x="136" y="23"/>
                </a:cxn>
                <a:cxn ang="0">
                  <a:pos x="133" y="12"/>
                </a:cxn>
              </a:cxnLst>
              <a:rect l="0" t="0" r="r" b="b"/>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33" name="Freeform 145"/>
            <p:cNvSpPr/>
            <p:nvPr/>
          </p:nvSpPr>
          <p:spPr bwMode="auto">
            <a:xfrm>
              <a:off x="5745717" y="3878393"/>
              <a:ext cx="41611" cy="84044"/>
            </a:xfrm>
            <a:custGeom>
              <a:avLst/>
              <a:gdLst/>
              <a:ahLst/>
              <a:cxnLst>
                <a:cxn ang="0">
                  <a:pos x="5" y="0"/>
                </a:cxn>
                <a:cxn ang="0">
                  <a:pos x="1" y="11"/>
                </a:cxn>
                <a:cxn ang="0">
                  <a:pos x="1" y="26"/>
                </a:cxn>
                <a:cxn ang="0">
                  <a:pos x="6" y="43"/>
                </a:cxn>
                <a:cxn ang="0">
                  <a:pos x="24" y="27"/>
                </a:cxn>
                <a:cxn ang="0">
                  <a:pos x="5" y="0"/>
                </a:cxn>
              </a:cxnLst>
              <a:rect l="0" t="0" r="r" b="b"/>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34" name="Freeform 146"/>
            <p:cNvSpPr/>
            <p:nvPr/>
          </p:nvSpPr>
          <p:spPr bwMode="auto">
            <a:xfrm>
              <a:off x="5019676" y="4313622"/>
              <a:ext cx="144922" cy="300158"/>
            </a:xfrm>
            <a:custGeom>
              <a:avLst/>
              <a:gdLst/>
              <a:ahLst/>
              <a:cxnLst>
                <a:cxn ang="0">
                  <a:pos x="71" y="5"/>
                </a:cxn>
                <a:cxn ang="0">
                  <a:pos x="67" y="9"/>
                </a:cxn>
                <a:cxn ang="0">
                  <a:pos x="65" y="17"/>
                </a:cxn>
                <a:cxn ang="0">
                  <a:pos x="59" y="22"/>
                </a:cxn>
                <a:cxn ang="0">
                  <a:pos x="53" y="27"/>
                </a:cxn>
                <a:cxn ang="0">
                  <a:pos x="53" y="33"/>
                </a:cxn>
                <a:cxn ang="0">
                  <a:pos x="44" y="40"/>
                </a:cxn>
                <a:cxn ang="0">
                  <a:pos x="29" y="48"/>
                </a:cxn>
                <a:cxn ang="0">
                  <a:pos x="14" y="50"/>
                </a:cxn>
                <a:cxn ang="0">
                  <a:pos x="10" y="65"/>
                </a:cxn>
                <a:cxn ang="0">
                  <a:pos x="11" y="86"/>
                </a:cxn>
                <a:cxn ang="0">
                  <a:pos x="8" y="109"/>
                </a:cxn>
                <a:cxn ang="0">
                  <a:pos x="4" y="136"/>
                </a:cxn>
                <a:cxn ang="0">
                  <a:pos x="11" y="157"/>
                </a:cxn>
                <a:cxn ang="0">
                  <a:pos x="31" y="162"/>
                </a:cxn>
                <a:cxn ang="0">
                  <a:pos x="43" y="158"/>
                </a:cxn>
                <a:cxn ang="0">
                  <a:pos x="59" y="110"/>
                </a:cxn>
                <a:cxn ang="0">
                  <a:pos x="72" y="66"/>
                </a:cxn>
                <a:cxn ang="0">
                  <a:pos x="74" y="54"/>
                </a:cxn>
                <a:cxn ang="0">
                  <a:pos x="77" y="47"/>
                </a:cxn>
                <a:cxn ang="0">
                  <a:pos x="83" y="45"/>
                </a:cxn>
                <a:cxn ang="0">
                  <a:pos x="79" y="24"/>
                </a:cxn>
                <a:cxn ang="0">
                  <a:pos x="71" y="5"/>
                </a:cxn>
              </a:cxnLst>
              <a:rect l="0" t="0" r="r" b="b"/>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35" name="Freeform 147"/>
            <p:cNvSpPr>
              <a:spLocks noEditPoints="1"/>
            </p:cNvSpPr>
            <p:nvPr/>
          </p:nvSpPr>
          <p:spPr bwMode="auto">
            <a:xfrm>
              <a:off x="5013937" y="3678787"/>
              <a:ext cx="233883" cy="148579"/>
            </a:xfrm>
            <a:custGeom>
              <a:avLst/>
              <a:gdLst/>
              <a:ahLst/>
              <a:cxnLst>
                <a:cxn ang="0">
                  <a:pos x="95" y="3"/>
                </a:cxn>
                <a:cxn ang="0">
                  <a:pos x="73" y="4"/>
                </a:cxn>
                <a:cxn ang="0">
                  <a:pos x="56" y="19"/>
                </a:cxn>
                <a:cxn ang="0">
                  <a:pos x="48" y="22"/>
                </a:cxn>
                <a:cxn ang="0">
                  <a:pos x="32" y="20"/>
                </a:cxn>
                <a:cxn ang="0">
                  <a:pos x="18" y="19"/>
                </a:cxn>
                <a:cxn ang="0">
                  <a:pos x="10" y="17"/>
                </a:cxn>
                <a:cxn ang="0">
                  <a:pos x="5" y="21"/>
                </a:cxn>
                <a:cxn ang="0">
                  <a:pos x="6" y="28"/>
                </a:cxn>
                <a:cxn ang="0">
                  <a:pos x="0" y="30"/>
                </a:cxn>
                <a:cxn ang="0">
                  <a:pos x="1" y="37"/>
                </a:cxn>
                <a:cxn ang="0">
                  <a:pos x="5" y="55"/>
                </a:cxn>
                <a:cxn ang="0">
                  <a:pos x="9" y="72"/>
                </a:cxn>
                <a:cxn ang="0">
                  <a:pos x="29" y="70"/>
                </a:cxn>
                <a:cxn ang="0">
                  <a:pos x="44" y="65"/>
                </a:cxn>
                <a:cxn ang="0">
                  <a:pos x="56" y="59"/>
                </a:cxn>
                <a:cxn ang="0">
                  <a:pos x="67" y="57"/>
                </a:cxn>
                <a:cxn ang="0">
                  <a:pos x="76" y="51"/>
                </a:cxn>
                <a:cxn ang="0">
                  <a:pos x="100" y="43"/>
                </a:cxn>
                <a:cxn ang="0">
                  <a:pos x="111" y="32"/>
                </a:cxn>
                <a:cxn ang="0">
                  <a:pos x="120" y="28"/>
                </a:cxn>
                <a:cxn ang="0">
                  <a:pos x="106" y="0"/>
                </a:cxn>
                <a:cxn ang="0">
                  <a:pos x="95" y="3"/>
                </a:cxn>
                <a:cxn ang="0">
                  <a:pos x="123" y="78"/>
                </a:cxn>
                <a:cxn ang="0">
                  <a:pos x="134" y="76"/>
                </a:cxn>
                <a:cxn ang="0">
                  <a:pos x="123" y="78"/>
                </a:cxn>
              </a:cxnLst>
              <a:rect l="0" t="0" r="r" b="b"/>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36" name="Freeform 148"/>
            <p:cNvSpPr>
              <a:spLocks noEditPoints="1"/>
            </p:cNvSpPr>
            <p:nvPr/>
          </p:nvSpPr>
          <p:spPr bwMode="auto">
            <a:xfrm>
              <a:off x="7190623" y="4189055"/>
              <a:ext cx="157835" cy="118562"/>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37" name="Freeform 149"/>
            <p:cNvSpPr>
              <a:spLocks noEditPoints="1"/>
            </p:cNvSpPr>
            <p:nvPr/>
          </p:nvSpPr>
          <p:spPr bwMode="auto">
            <a:xfrm>
              <a:off x="7190623" y="4189055"/>
              <a:ext cx="157835" cy="118562"/>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38" name="Freeform 150"/>
            <p:cNvSpPr>
              <a:spLocks noEditPoints="1"/>
            </p:cNvSpPr>
            <p:nvPr/>
          </p:nvSpPr>
          <p:spPr bwMode="auto">
            <a:xfrm>
              <a:off x="6371316" y="4297112"/>
              <a:ext cx="799219" cy="744391"/>
            </a:xfrm>
            <a:custGeom>
              <a:avLst/>
              <a:gdLst/>
              <a:ahLst/>
              <a:cxnLst>
                <a:cxn ang="0">
                  <a:pos x="457" y="180"/>
                </a:cxn>
                <a:cxn ang="0">
                  <a:pos x="438" y="160"/>
                </a:cxn>
                <a:cxn ang="0">
                  <a:pos x="424" y="139"/>
                </a:cxn>
                <a:cxn ang="0">
                  <a:pos x="410" y="124"/>
                </a:cxn>
                <a:cxn ang="0">
                  <a:pos x="378" y="93"/>
                </a:cxn>
                <a:cxn ang="0">
                  <a:pos x="367" y="53"/>
                </a:cxn>
                <a:cxn ang="0">
                  <a:pos x="347" y="33"/>
                </a:cxn>
                <a:cxn ang="0">
                  <a:pos x="329" y="10"/>
                </a:cxn>
                <a:cxn ang="0">
                  <a:pos x="324" y="51"/>
                </a:cxn>
                <a:cxn ang="0">
                  <a:pos x="297" y="76"/>
                </a:cxn>
                <a:cxn ang="0">
                  <a:pos x="265" y="59"/>
                </a:cxn>
                <a:cxn ang="0">
                  <a:pos x="259" y="35"/>
                </a:cxn>
                <a:cxn ang="0">
                  <a:pos x="268" y="17"/>
                </a:cxn>
                <a:cxn ang="0">
                  <a:pos x="251" y="19"/>
                </a:cxn>
                <a:cxn ang="0">
                  <a:pos x="222" y="13"/>
                </a:cxn>
                <a:cxn ang="0">
                  <a:pos x="194" y="32"/>
                </a:cxn>
                <a:cxn ang="0">
                  <a:pos x="184" y="51"/>
                </a:cxn>
                <a:cxn ang="0">
                  <a:pos x="167" y="44"/>
                </a:cxn>
                <a:cxn ang="0">
                  <a:pos x="147" y="46"/>
                </a:cxn>
                <a:cxn ang="0">
                  <a:pos x="131" y="55"/>
                </a:cxn>
                <a:cxn ang="0">
                  <a:pos x="123" y="73"/>
                </a:cxn>
                <a:cxn ang="0">
                  <a:pos x="106" y="75"/>
                </a:cxn>
                <a:cxn ang="0">
                  <a:pos x="69" y="110"/>
                </a:cxn>
                <a:cxn ang="0">
                  <a:pos x="34" y="121"/>
                </a:cxn>
                <a:cxn ang="0">
                  <a:pos x="13" y="130"/>
                </a:cxn>
                <a:cxn ang="0">
                  <a:pos x="6" y="169"/>
                </a:cxn>
                <a:cxn ang="0">
                  <a:pos x="9" y="187"/>
                </a:cxn>
                <a:cxn ang="0">
                  <a:pos x="22" y="227"/>
                </a:cxn>
                <a:cxn ang="0">
                  <a:pos x="23" y="277"/>
                </a:cxn>
                <a:cxn ang="0">
                  <a:pos x="56" y="294"/>
                </a:cxn>
                <a:cxn ang="0">
                  <a:pos x="104" y="280"/>
                </a:cxn>
                <a:cxn ang="0">
                  <a:pos x="157" y="260"/>
                </a:cxn>
                <a:cxn ang="0">
                  <a:pos x="219" y="256"/>
                </a:cxn>
                <a:cxn ang="0">
                  <a:pos x="240" y="268"/>
                </a:cxn>
                <a:cxn ang="0">
                  <a:pos x="262" y="287"/>
                </a:cxn>
                <a:cxn ang="0">
                  <a:pos x="278" y="285"/>
                </a:cxn>
                <a:cxn ang="0">
                  <a:pos x="288" y="289"/>
                </a:cxn>
                <a:cxn ang="0">
                  <a:pos x="304" y="317"/>
                </a:cxn>
                <a:cxn ang="0">
                  <a:pos x="344" y="344"/>
                </a:cxn>
                <a:cxn ang="0">
                  <a:pos x="365" y="341"/>
                </a:cxn>
                <a:cxn ang="0">
                  <a:pos x="379" y="348"/>
                </a:cxn>
                <a:cxn ang="0">
                  <a:pos x="419" y="330"/>
                </a:cxn>
                <a:cxn ang="0">
                  <a:pos x="443" y="266"/>
                </a:cxn>
                <a:cxn ang="0">
                  <a:pos x="458" y="228"/>
                </a:cxn>
                <a:cxn ang="0">
                  <a:pos x="210" y="11"/>
                </a:cxn>
                <a:cxn ang="0">
                  <a:pos x="266" y="307"/>
                </a:cxn>
                <a:cxn ang="0">
                  <a:pos x="379" y="376"/>
                </a:cxn>
                <a:cxn ang="0">
                  <a:pos x="380" y="411"/>
                </a:cxn>
                <a:cxn ang="0">
                  <a:pos x="395" y="402"/>
                </a:cxn>
                <a:cxn ang="0">
                  <a:pos x="379" y="376"/>
                </a:cxn>
              </a:cxnLst>
              <a:rect l="0" t="0" r="r" b="b"/>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39" name="Freeform 151"/>
            <p:cNvSpPr>
              <a:spLocks noEditPoints="1"/>
            </p:cNvSpPr>
            <p:nvPr/>
          </p:nvSpPr>
          <p:spPr bwMode="auto">
            <a:xfrm>
              <a:off x="7417331" y="4826891"/>
              <a:ext cx="243927" cy="303159"/>
            </a:xfrm>
            <a:custGeom>
              <a:avLst/>
              <a:gdLst/>
              <a:ahLst/>
              <a:cxnLst>
                <a:cxn ang="0">
                  <a:pos x="87" y="81"/>
                </a:cxn>
                <a:cxn ang="0">
                  <a:pos x="78" y="84"/>
                </a:cxn>
                <a:cxn ang="0">
                  <a:pos x="67" y="79"/>
                </a:cxn>
                <a:cxn ang="0">
                  <a:pos x="61" y="89"/>
                </a:cxn>
                <a:cxn ang="0">
                  <a:pos x="52" y="105"/>
                </a:cxn>
                <a:cxn ang="0">
                  <a:pos x="21" y="125"/>
                </a:cxn>
                <a:cxn ang="0">
                  <a:pos x="7" y="139"/>
                </a:cxn>
                <a:cxn ang="0">
                  <a:pos x="4" y="151"/>
                </a:cxn>
                <a:cxn ang="0">
                  <a:pos x="14" y="156"/>
                </a:cxn>
                <a:cxn ang="0">
                  <a:pos x="22" y="159"/>
                </a:cxn>
                <a:cxn ang="0">
                  <a:pos x="43" y="154"/>
                </a:cxn>
                <a:cxn ang="0">
                  <a:pos x="50" y="141"/>
                </a:cxn>
                <a:cxn ang="0">
                  <a:pos x="56" y="129"/>
                </a:cxn>
                <a:cxn ang="0">
                  <a:pos x="69" y="122"/>
                </a:cxn>
                <a:cxn ang="0">
                  <a:pos x="72" y="116"/>
                </a:cxn>
                <a:cxn ang="0">
                  <a:pos x="80" y="105"/>
                </a:cxn>
                <a:cxn ang="0">
                  <a:pos x="89" y="90"/>
                </a:cxn>
                <a:cxn ang="0">
                  <a:pos x="87" y="81"/>
                </a:cxn>
                <a:cxn ang="0">
                  <a:pos x="15" y="167"/>
                </a:cxn>
                <a:cxn ang="0">
                  <a:pos x="19" y="162"/>
                </a:cxn>
                <a:cxn ang="0">
                  <a:pos x="15" y="167"/>
                </a:cxn>
                <a:cxn ang="0">
                  <a:pos x="128" y="41"/>
                </a:cxn>
                <a:cxn ang="0">
                  <a:pos x="117" y="40"/>
                </a:cxn>
                <a:cxn ang="0">
                  <a:pos x="110" y="33"/>
                </a:cxn>
                <a:cxn ang="0">
                  <a:pos x="105" y="24"/>
                </a:cxn>
                <a:cxn ang="0">
                  <a:pos x="105" y="30"/>
                </a:cxn>
                <a:cxn ang="0">
                  <a:pos x="100" y="28"/>
                </a:cxn>
                <a:cxn ang="0">
                  <a:pos x="96" y="20"/>
                </a:cxn>
                <a:cxn ang="0">
                  <a:pos x="92" y="10"/>
                </a:cxn>
                <a:cxn ang="0">
                  <a:pos x="78" y="0"/>
                </a:cxn>
                <a:cxn ang="0">
                  <a:pos x="81" y="12"/>
                </a:cxn>
                <a:cxn ang="0">
                  <a:pos x="89" y="20"/>
                </a:cxn>
                <a:cxn ang="0">
                  <a:pos x="96" y="29"/>
                </a:cxn>
                <a:cxn ang="0">
                  <a:pos x="94" y="46"/>
                </a:cxn>
                <a:cxn ang="0">
                  <a:pos x="85" y="56"/>
                </a:cxn>
                <a:cxn ang="0">
                  <a:pos x="100" y="69"/>
                </a:cxn>
                <a:cxn ang="0">
                  <a:pos x="97" y="87"/>
                </a:cxn>
                <a:cxn ang="0">
                  <a:pos x="107" y="89"/>
                </a:cxn>
                <a:cxn ang="0">
                  <a:pos x="119" y="71"/>
                </a:cxn>
                <a:cxn ang="0">
                  <a:pos x="123" y="60"/>
                </a:cxn>
                <a:cxn ang="0">
                  <a:pos x="130" y="57"/>
                </a:cxn>
                <a:cxn ang="0">
                  <a:pos x="135" y="50"/>
                </a:cxn>
                <a:cxn ang="0">
                  <a:pos x="139" y="40"/>
                </a:cxn>
                <a:cxn ang="0">
                  <a:pos x="128" y="41"/>
                </a:cxn>
              </a:cxnLst>
              <a:rect l="0" t="0" r="r" b="b"/>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40" name="Freeform 152"/>
            <p:cNvSpPr>
              <a:spLocks noEditPoints="1"/>
            </p:cNvSpPr>
            <p:nvPr/>
          </p:nvSpPr>
          <p:spPr bwMode="auto">
            <a:xfrm>
              <a:off x="7631126" y="4414174"/>
              <a:ext cx="53090" cy="51027"/>
            </a:xfrm>
            <a:custGeom>
              <a:avLst/>
              <a:gdLst/>
              <a:ahLst/>
              <a:cxnLst>
                <a:cxn ang="0">
                  <a:pos x="4" y="24"/>
                </a:cxn>
                <a:cxn ang="0">
                  <a:pos x="17" y="20"/>
                </a:cxn>
                <a:cxn ang="0">
                  <a:pos x="4" y="24"/>
                </a:cxn>
                <a:cxn ang="0">
                  <a:pos x="20" y="10"/>
                </a:cxn>
                <a:cxn ang="0">
                  <a:pos x="31" y="4"/>
                </a:cxn>
                <a:cxn ang="0">
                  <a:pos x="20" y="10"/>
                </a:cxn>
              </a:cxnLst>
              <a:rect l="0" t="0" r="r" b="b"/>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41" name="Freeform 153"/>
            <p:cNvSpPr/>
            <p:nvPr/>
          </p:nvSpPr>
          <p:spPr bwMode="auto">
            <a:xfrm>
              <a:off x="5213383" y="3141505"/>
              <a:ext cx="279798" cy="184597"/>
            </a:xfrm>
            <a:custGeom>
              <a:avLst/>
              <a:gdLst/>
              <a:ahLst/>
              <a:cxnLst>
                <a:cxn ang="0">
                  <a:pos x="161" y="64"/>
                </a:cxn>
                <a:cxn ang="0">
                  <a:pos x="151" y="61"/>
                </a:cxn>
                <a:cxn ang="0">
                  <a:pos x="139" y="53"/>
                </a:cxn>
                <a:cxn ang="0">
                  <a:pos x="126" y="45"/>
                </a:cxn>
                <a:cxn ang="0">
                  <a:pos x="115" y="37"/>
                </a:cxn>
                <a:cxn ang="0">
                  <a:pos x="110" y="28"/>
                </a:cxn>
                <a:cxn ang="0">
                  <a:pos x="105" y="20"/>
                </a:cxn>
                <a:cxn ang="0">
                  <a:pos x="88" y="18"/>
                </a:cxn>
                <a:cxn ang="0">
                  <a:pos x="84" y="6"/>
                </a:cxn>
                <a:cxn ang="0">
                  <a:pos x="76" y="3"/>
                </a:cxn>
                <a:cxn ang="0">
                  <a:pos x="68" y="1"/>
                </a:cxn>
                <a:cxn ang="0">
                  <a:pos x="63" y="4"/>
                </a:cxn>
                <a:cxn ang="0">
                  <a:pos x="59" y="8"/>
                </a:cxn>
                <a:cxn ang="0">
                  <a:pos x="51" y="14"/>
                </a:cxn>
                <a:cxn ang="0">
                  <a:pos x="47" y="19"/>
                </a:cxn>
                <a:cxn ang="0">
                  <a:pos x="39" y="17"/>
                </a:cxn>
                <a:cxn ang="0">
                  <a:pos x="31" y="15"/>
                </a:cxn>
                <a:cxn ang="0">
                  <a:pos x="17" y="5"/>
                </a:cxn>
                <a:cxn ang="0">
                  <a:pos x="6" y="11"/>
                </a:cxn>
                <a:cxn ang="0">
                  <a:pos x="11" y="9"/>
                </a:cxn>
                <a:cxn ang="0">
                  <a:pos x="20" y="19"/>
                </a:cxn>
                <a:cxn ang="0">
                  <a:pos x="25" y="26"/>
                </a:cxn>
                <a:cxn ang="0">
                  <a:pos x="14" y="28"/>
                </a:cxn>
                <a:cxn ang="0">
                  <a:pos x="3" y="28"/>
                </a:cxn>
                <a:cxn ang="0">
                  <a:pos x="6" y="38"/>
                </a:cxn>
                <a:cxn ang="0">
                  <a:pos x="6" y="45"/>
                </a:cxn>
                <a:cxn ang="0">
                  <a:pos x="13" y="47"/>
                </a:cxn>
                <a:cxn ang="0">
                  <a:pos x="15" y="56"/>
                </a:cxn>
                <a:cxn ang="0">
                  <a:pos x="15" y="71"/>
                </a:cxn>
                <a:cxn ang="0">
                  <a:pos x="24" y="70"/>
                </a:cxn>
                <a:cxn ang="0">
                  <a:pos x="34" y="63"/>
                </a:cxn>
                <a:cxn ang="0">
                  <a:pos x="42" y="62"/>
                </a:cxn>
                <a:cxn ang="0">
                  <a:pos x="55" y="62"/>
                </a:cxn>
                <a:cxn ang="0">
                  <a:pos x="64" y="66"/>
                </a:cxn>
                <a:cxn ang="0">
                  <a:pos x="69" y="68"/>
                </a:cxn>
                <a:cxn ang="0">
                  <a:pos x="79" y="71"/>
                </a:cxn>
                <a:cxn ang="0">
                  <a:pos x="84" y="75"/>
                </a:cxn>
                <a:cxn ang="0">
                  <a:pos x="91" y="82"/>
                </a:cxn>
                <a:cxn ang="0">
                  <a:pos x="99" y="83"/>
                </a:cxn>
                <a:cxn ang="0">
                  <a:pos x="101" y="97"/>
                </a:cxn>
                <a:cxn ang="0">
                  <a:pos x="104" y="96"/>
                </a:cxn>
                <a:cxn ang="0">
                  <a:pos x="112" y="99"/>
                </a:cxn>
                <a:cxn ang="0">
                  <a:pos x="122" y="95"/>
                </a:cxn>
                <a:cxn ang="0">
                  <a:pos x="138" y="86"/>
                </a:cxn>
                <a:cxn ang="0">
                  <a:pos x="144" y="75"/>
                </a:cxn>
                <a:cxn ang="0">
                  <a:pos x="153" y="69"/>
                </a:cxn>
                <a:cxn ang="0">
                  <a:pos x="162" y="71"/>
                </a:cxn>
                <a:cxn ang="0">
                  <a:pos x="161" y="64"/>
                </a:cxn>
              </a:cxnLst>
              <a:rect l="0" t="0" r="r" b="b"/>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42" name="Freeform 154"/>
            <p:cNvSpPr/>
            <p:nvPr/>
          </p:nvSpPr>
          <p:spPr bwMode="auto">
            <a:xfrm>
              <a:off x="5044070" y="3207540"/>
              <a:ext cx="384543" cy="340679"/>
            </a:xfrm>
            <a:custGeom>
              <a:avLst/>
              <a:gdLst/>
              <a:ahLst/>
              <a:cxnLst>
                <a:cxn ang="0">
                  <a:pos x="217" y="162"/>
                </a:cxn>
                <a:cxn ang="0">
                  <a:pos x="212" y="150"/>
                </a:cxn>
                <a:cxn ang="0">
                  <a:pos x="200" y="140"/>
                </a:cxn>
                <a:cxn ang="0">
                  <a:pos x="192" y="130"/>
                </a:cxn>
                <a:cxn ang="0">
                  <a:pos x="204" y="114"/>
                </a:cxn>
                <a:cxn ang="0">
                  <a:pos x="193" y="108"/>
                </a:cxn>
                <a:cxn ang="0">
                  <a:pos x="191" y="95"/>
                </a:cxn>
                <a:cxn ang="0">
                  <a:pos x="191" y="83"/>
                </a:cxn>
                <a:cxn ang="0">
                  <a:pos x="192" y="74"/>
                </a:cxn>
                <a:cxn ang="0">
                  <a:pos x="197" y="65"/>
                </a:cxn>
                <a:cxn ang="0">
                  <a:pos x="199" y="60"/>
                </a:cxn>
                <a:cxn ang="0">
                  <a:pos x="197" y="46"/>
                </a:cxn>
                <a:cxn ang="0">
                  <a:pos x="189" y="45"/>
                </a:cxn>
                <a:cxn ang="0">
                  <a:pos x="182" y="38"/>
                </a:cxn>
                <a:cxn ang="0">
                  <a:pos x="177" y="34"/>
                </a:cxn>
                <a:cxn ang="0">
                  <a:pos x="167" y="31"/>
                </a:cxn>
                <a:cxn ang="0">
                  <a:pos x="162" y="29"/>
                </a:cxn>
                <a:cxn ang="0">
                  <a:pos x="153" y="25"/>
                </a:cxn>
                <a:cxn ang="0">
                  <a:pos x="140" y="25"/>
                </a:cxn>
                <a:cxn ang="0">
                  <a:pos x="132" y="26"/>
                </a:cxn>
                <a:cxn ang="0">
                  <a:pos x="122" y="33"/>
                </a:cxn>
                <a:cxn ang="0">
                  <a:pos x="113" y="34"/>
                </a:cxn>
                <a:cxn ang="0">
                  <a:pos x="113" y="40"/>
                </a:cxn>
                <a:cxn ang="0">
                  <a:pos x="88" y="46"/>
                </a:cxn>
                <a:cxn ang="0">
                  <a:pos x="68" y="33"/>
                </a:cxn>
                <a:cxn ang="0">
                  <a:pos x="54" y="20"/>
                </a:cxn>
                <a:cxn ang="0">
                  <a:pos x="46" y="14"/>
                </a:cxn>
                <a:cxn ang="0">
                  <a:pos x="44" y="4"/>
                </a:cxn>
                <a:cxn ang="0">
                  <a:pos x="21" y="14"/>
                </a:cxn>
                <a:cxn ang="0">
                  <a:pos x="13" y="9"/>
                </a:cxn>
                <a:cxn ang="0">
                  <a:pos x="7" y="1"/>
                </a:cxn>
                <a:cxn ang="0">
                  <a:pos x="3" y="6"/>
                </a:cxn>
                <a:cxn ang="0">
                  <a:pos x="3" y="16"/>
                </a:cxn>
                <a:cxn ang="0">
                  <a:pos x="3" y="28"/>
                </a:cxn>
                <a:cxn ang="0">
                  <a:pos x="9" y="37"/>
                </a:cxn>
                <a:cxn ang="0">
                  <a:pos x="13" y="46"/>
                </a:cxn>
                <a:cxn ang="0">
                  <a:pos x="19" y="52"/>
                </a:cxn>
                <a:cxn ang="0">
                  <a:pos x="23" y="56"/>
                </a:cxn>
                <a:cxn ang="0">
                  <a:pos x="22" y="63"/>
                </a:cxn>
                <a:cxn ang="0">
                  <a:pos x="17" y="72"/>
                </a:cxn>
                <a:cxn ang="0">
                  <a:pos x="19" y="82"/>
                </a:cxn>
                <a:cxn ang="0">
                  <a:pos x="24" y="88"/>
                </a:cxn>
                <a:cxn ang="0">
                  <a:pos x="37" y="97"/>
                </a:cxn>
                <a:cxn ang="0">
                  <a:pos x="42" y="103"/>
                </a:cxn>
                <a:cxn ang="0">
                  <a:pos x="41" y="111"/>
                </a:cxn>
                <a:cxn ang="0">
                  <a:pos x="45" y="119"/>
                </a:cxn>
                <a:cxn ang="0">
                  <a:pos x="51" y="127"/>
                </a:cxn>
                <a:cxn ang="0">
                  <a:pos x="54" y="127"/>
                </a:cxn>
                <a:cxn ang="0">
                  <a:pos x="59" y="126"/>
                </a:cxn>
                <a:cxn ang="0">
                  <a:pos x="67" y="125"/>
                </a:cxn>
                <a:cxn ang="0">
                  <a:pos x="79" y="143"/>
                </a:cxn>
                <a:cxn ang="0">
                  <a:pos x="85" y="153"/>
                </a:cxn>
                <a:cxn ang="0">
                  <a:pos x="99" y="160"/>
                </a:cxn>
                <a:cxn ang="0">
                  <a:pos x="125" y="170"/>
                </a:cxn>
                <a:cxn ang="0">
                  <a:pos x="143" y="165"/>
                </a:cxn>
                <a:cxn ang="0">
                  <a:pos x="151" y="180"/>
                </a:cxn>
                <a:cxn ang="0">
                  <a:pos x="191" y="187"/>
                </a:cxn>
                <a:cxn ang="0">
                  <a:pos x="202" y="188"/>
                </a:cxn>
                <a:cxn ang="0">
                  <a:pos x="202" y="185"/>
                </a:cxn>
                <a:cxn ang="0">
                  <a:pos x="209" y="174"/>
                </a:cxn>
                <a:cxn ang="0">
                  <a:pos x="220" y="171"/>
                </a:cxn>
                <a:cxn ang="0">
                  <a:pos x="217" y="162"/>
                </a:cxn>
              </a:cxnLst>
              <a:rect l="0" t="0" r="r" b="b"/>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43" name="Freeform 155"/>
            <p:cNvSpPr>
              <a:spLocks noEditPoints="1"/>
            </p:cNvSpPr>
            <p:nvPr/>
          </p:nvSpPr>
          <p:spPr bwMode="auto">
            <a:xfrm>
              <a:off x="5094290" y="2805329"/>
              <a:ext cx="792044" cy="390205"/>
            </a:xfrm>
            <a:custGeom>
              <a:avLst/>
              <a:gdLst/>
              <a:ahLst/>
              <a:cxnLst>
                <a:cxn ang="0">
                  <a:pos x="444" y="89"/>
                </a:cxn>
                <a:cxn ang="0">
                  <a:pos x="429" y="75"/>
                </a:cxn>
                <a:cxn ang="0">
                  <a:pos x="399" y="70"/>
                </a:cxn>
                <a:cxn ang="0">
                  <a:pos x="372" y="51"/>
                </a:cxn>
                <a:cxn ang="0">
                  <a:pos x="341" y="17"/>
                </a:cxn>
                <a:cxn ang="0">
                  <a:pos x="310" y="30"/>
                </a:cxn>
                <a:cxn ang="0">
                  <a:pos x="302" y="21"/>
                </a:cxn>
                <a:cxn ang="0">
                  <a:pos x="285" y="19"/>
                </a:cxn>
                <a:cxn ang="0">
                  <a:pos x="277" y="2"/>
                </a:cxn>
                <a:cxn ang="0">
                  <a:pos x="237" y="10"/>
                </a:cxn>
                <a:cxn ang="0">
                  <a:pos x="193" y="20"/>
                </a:cxn>
                <a:cxn ang="0">
                  <a:pos x="170" y="31"/>
                </a:cxn>
                <a:cxn ang="0">
                  <a:pos x="166" y="46"/>
                </a:cxn>
                <a:cxn ang="0">
                  <a:pos x="170" y="61"/>
                </a:cxn>
                <a:cxn ang="0">
                  <a:pos x="158" y="69"/>
                </a:cxn>
                <a:cxn ang="0">
                  <a:pos x="141" y="68"/>
                </a:cxn>
                <a:cxn ang="0">
                  <a:pos x="112" y="70"/>
                </a:cxn>
                <a:cxn ang="0">
                  <a:pos x="92" y="70"/>
                </a:cxn>
                <a:cxn ang="0">
                  <a:pos x="62" y="58"/>
                </a:cxn>
                <a:cxn ang="0">
                  <a:pos x="35" y="66"/>
                </a:cxn>
                <a:cxn ang="0">
                  <a:pos x="25" y="84"/>
                </a:cxn>
                <a:cxn ang="0">
                  <a:pos x="4" y="88"/>
                </a:cxn>
                <a:cxn ang="0">
                  <a:pos x="1" y="104"/>
                </a:cxn>
                <a:cxn ang="0">
                  <a:pos x="17" y="114"/>
                </a:cxn>
                <a:cxn ang="0">
                  <a:pos x="28" y="134"/>
                </a:cxn>
                <a:cxn ang="0">
                  <a:pos x="58" y="127"/>
                </a:cxn>
                <a:cxn ang="0">
                  <a:pos x="65" y="150"/>
                </a:cxn>
                <a:cxn ang="0">
                  <a:pos x="44" y="165"/>
                </a:cxn>
                <a:cxn ang="0">
                  <a:pos x="64" y="185"/>
                </a:cxn>
                <a:cxn ang="0">
                  <a:pos x="75" y="197"/>
                </a:cxn>
                <a:cxn ang="0">
                  <a:pos x="108" y="203"/>
                </a:cxn>
                <a:cxn ang="0">
                  <a:pos x="139" y="144"/>
                </a:cxn>
                <a:cxn ang="0">
                  <a:pos x="157" y="146"/>
                </a:cxn>
                <a:cxn ang="0">
                  <a:pos x="191" y="174"/>
                </a:cxn>
                <a:cxn ang="0">
                  <a:pos x="225" y="192"/>
                </a:cxn>
                <a:cxn ang="0">
                  <a:pos x="250" y="212"/>
                </a:cxn>
                <a:cxn ang="0">
                  <a:pos x="274" y="201"/>
                </a:cxn>
                <a:cxn ang="0">
                  <a:pos x="299" y="187"/>
                </a:cxn>
                <a:cxn ang="0">
                  <a:pos x="336" y="185"/>
                </a:cxn>
                <a:cxn ang="0">
                  <a:pos x="385" y="193"/>
                </a:cxn>
                <a:cxn ang="0">
                  <a:pos x="386" y="167"/>
                </a:cxn>
                <a:cxn ang="0">
                  <a:pos x="401" y="151"/>
                </a:cxn>
                <a:cxn ang="0">
                  <a:pos x="416" y="126"/>
                </a:cxn>
                <a:cxn ang="0">
                  <a:pos x="445" y="123"/>
                </a:cxn>
                <a:cxn ang="0">
                  <a:pos x="455" y="99"/>
                </a:cxn>
                <a:cxn ang="0">
                  <a:pos x="171" y="137"/>
                </a:cxn>
                <a:cxn ang="0">
                  <a:pos x="361" y="136"/>
                </a:cxn>
                <a:cxn ang="0">
                  <a:pos x="315" y="136"/>
                </a:cxn>
                <a:cxn ang="0">
                  <a:pos x="361" y="136"/>
                </a:cxn>
              </a:cxnLst>
              <a:rect l="0" t="0" r="r" b="b"/>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44" name="Freeform 156"/>
            <p:cNvSpPr>
              <a:spLocks noEditPoints="1"/>
            </p:cNvSpPr>
            <p:nvPr/>
          </p:nvSpPr>
          <p:spPr bwMode="auto">
            <a:xfrm>
              <a:off x="4572000" y="1844824"/>
              <a:ext cx="3327445" cy="1334202"/>
            </a:xfrm>
            <a:custGeom>
              <a:avLst/>
              <a:gdLst/>
              <a:ahLst/>
              <a:cxnLst>
                <a:cxn ang="0">
                  <a:pos x="814" y="12"/>
                </a:cxn>
                <a:cxn ang="0">
                  <a:pos x="840" y="45"/>
                </a:cxn>
                <a:cxn ang="0">
                  <a:pos x="912" y="61"/>
                </a:cxn>
                <a:cxn ang="0">
                  <a:pos x="822" y="28"/>
                </a:cxn>
                <a:cxn ang="0">
                  <a:pos x="1331" y="168"/>
                </a:cxn>
                <a:cxn ang="0">
                  <a:pos x="1358" y="198"/>
                </a:cxn>
                <a:cxn ang="0">
                  <a:pos x="1388" y="664"/>
                </a:cxn>
                <a:cxn ang="0">
                  <a:pos x="355" y="25"/>
                </a:cxn>
                <a:cxn ang="0">
                  <a:pos x="1886" y="330"/>
                </a:cxn>
                <a:cxn ang="0">
                  <a:pos x="1698" y="277"/>
                </a:cxn>
                <a:cxn ang="0">
                  <a:pos x="1580" y="268"/>
                </a:cxn>
                <a:cxn ang="0">
                  <a:pos x="1412" y="221"/>
                </a:cxn>
                <a:cxn ang="0">
                  <a:pos x="1319" y="241"/>
                </a:cxn>
                <a:cxn ang="0">
                  <a:pos x="1224" y="204"/>
                </a:cxn>
                <a:cxn ang="0">
                  <a:pos x="1101" y="196"/>
                </a:cxn>
                <a:cxn ang="0">
                  <a:pos x="989" y="193"/>
                </a:cxn>
                <a:cxn ang="0">
                  <a:pos x="1007" y="122"/>
                </a:cxn>
                <a:cxn ang="0">
                  <a:pos x="909" y="126"/>
                </a:cxn>
                <a:cxn ang="0">
                  <a:pos x="800" y="148"/>
                </a:cxn>
                <a:cxn ang="0">
                  <a:pos x="764" y="190"/>
                </a:cxn>
                <a:cxn ang="0">
                  <a:pos x="667" y="228"/>
                </a:cxn>
                <a:cxn ang="0">
                  <a:pos x="623" y="257"/>
                </a:cxn>
                <a:cxn ang="0">
                  <a:pos x="630" y="312"/>
                </a:cxn>
                <a:cxn ang="0">
                  <a:pos x="603" y="320"/>
                </a:cxn>
                <a:cxn ang="0">
                  <a:pos x="557" y="231"/>
                </a:cxn>
                <a:cxn ang="0">
                  <a:pos x="468" y="273"/>
                </a:cxn>
                <a:cxn ang="0">
                  <a:pos x="384" y="305"/>
                </a:cxn>
                <a:cxn ang="0">
                  <a:pos x="307" y="312"/>
                </a:cxn>
                <a:cxn ang="0">
                  <a:pos x="230" y="353"/>
                </a:cxn>
                <a:cxn ang="0">
                  <a:pos x="170" y="355"/>
                </a:cxn>
                <a:cxn ang="0">
                  <a:pos x="201" y="292"/>
                </a:cxn>
                <a:cxn ang="0">
                  <a:pos x="100" y="296"/>
                </a:cxn>
                <a:cxn ang="0">
                  <a:pos x="133" y="407"/>
                </a:cxn>
                <a:cxn ang="0">
                  <a:pos x="89" y="497"/>
                </a:cxn>
                <a:cxn ang="0">
                  <a:pos x="134" y="574"/>
                </a:cxn>
                <a:cxn ang="0">
                  <a:pos x="223" y="617"/>
                </a:cxn>
                <a:cxn ang="0">
                  <a:pos x="193" y="682"/>
                </a:cxn>
                <a:cxn ang="0">
                  <a:pos x="326" y="731"/>
                </a:cxn>
                <a:cxn ang="0">
                  <a:pos x="312" y="613"/>
                </a:cxn>
                <a:cxn ang="0">
                  <a:pos x="425" y="599"/>
                </a:cxn>
                <a:cxn ang="0">
                  <a:pos x="472" y="554"/>
                </a:cxn>
                <a:cxn ang="0">
                  <a:pos x="610" y="554"/>
                </a:cxn>
                <a:cxn ang="0">
                  <a:pos x="738" y="612"/>
                </a:cxn>
                <a:cxn ang="0">
                  <a:pos x="849" y="616"/>
                </a:cxn>
                <a:cxn ang="0">
                  <a:pos x="939" y="614"/>
                </a:cxn>
                <a:cxn ang="0">
                  <a:pos x="1099" y="622"/>
                </a:cxn>
                <a:cxn ang="0">
                  <a:pos x="1210" y="615"/>
                </a:cxn>
                <a:cxn ang="0">
                  <a:pos x="1251" y="689"/>
                </a:cxn>
                <a:cxn ang="0">
                  <a:pos x="1365" y="573"/>
                </a:cxn>
                <a:cxn ang="0">
                  <a:pos x="1310" y="530"/>
                </a:cxn>
                <a:cxn ang="0">
                  <a:pos x="1484" y="473"/>
                </a:cxn>
                <a:cxn ang="0">
                  <a:pos x="1584" y="440"/>
                </a:cxn>
                <a:cxn ang="0">
                  <a:pos x="1544" y="494"/>
                </a:cxn>
                <a:cxn ang="0">
                  <a:pos x="1607" y="521"/>
                </a:cxn>
                <a:cxn ang="0">
                  <a:pos x="1697" y="458"/>
                </a:cxn>
                <a:cxn ang="0">
                  <a:pos x="1766" y="373"/>
                </a:cxn>
                <a:cxn ang="0">
                  <a:pos x="1875" y="379"/>
                </a:cxn>
                <a:cxn ang="0">
                  <a:pos x="993" y="567"/>
                </a:cxn>
                <a:cxn ang="0">
                  <a:pos x="386" y="247"/>
                </a:cxn>
                <a:cxn ang="0">
                  <a:pos x="485" y="133"/>
                </a:cxn>
                <a:cxn ang="0">
                  <a:pos x="415" y="39"/>
                </a:cxn>
                <a:cxn ang="0">
                  <a:pos x="464" y="16"/>
                </a:cxn>
              </a:cxnLst>
              <a:rect l="0" t="0" r="r" b="b"/>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45" name="Freeform 158"/>
            <p:cNvSpPr/>
            <p:nvPr/>
          </p:nvSpPr>
          <p:spPr bwMode="auto">
            <a:xfrm>
              <a:off x="4431383" y="3957934"/>
              <a:ext cx="357281" cy="393207"/>
            </a:xfrm>
            <a:custGeom>
              <a:avLst/>
              <a:gdLst/>
              <a:ahLst/>
              <a:cxnLst>
                <a:cxn ang="0">
                  <a:pos x="184" y="102"/>
                </a:cxn>
                <a:cxn ang="0">
                  <a:pos x="184" y="95"/>
                </a:cxn>
                <a:cxn ang="0">
                  <a:pos x="181" y="91"/>
                </a:cxn>
                <a:cxn ang="0">
                  <a:pos x="186" y="81"/>
                </a:cxn>
                <a:cxn ang="0">
                  <a:pos x="189" y="71"/>
                </a:cxn>
                <a:cxn ang="0">
                  <a:pos x="194" y="54"/>
                </a:cxn>
                <a:cxn ang="0">
                  <a:pos x="203" y="44"/>
                </a:cxn>
                <a:cxn ang="0">
                  <a:pos x="203" y="33"/>
                </a:cxn>
                <a:cxn ang="0">
                  <a:pos x="204" y="23"/>
                </a:cxn>
                <a:cxn ang="0">
                  <a:pos x="185" y="13"/>
                </a:cxn>
                <a:cxn ang="0">
                  <a:pos x="172" y="13"/>
                </a:cxn>
                <a:cxn ang="0">
                  <a:pos x="164" y="4"/>
                </a:cxn>
                <a:cxn ang="0">
                  <a:pos x="156" y="6"/>
                </a:cxn>
                <a:cxn ang="0">
                  <a:pos x="134" y="6"/>
                </a:cxn>
                <a:cxn ang="0">
                  <a:pos x="114" y="9"/>
                </a:cxn>
                <a:cxn ang="0">
                  <a:pos x="89" y="13"/>
                </a:cxn>
                <a:cxn ang="0">
                  <a:pos x="68" y="16"/>
                </a:cxn>
                <a:cxn ang="0">
                  <a:pos x="66" y="35"/>
                </a:cxn>
                <a:cxn ang="0">
                  <a:pos x="53" y="71"/>
                </a:cxn>
                <a:cxn ang="0">
                  <a:pos x="43" y="102"/>
                </a:cxn>
                <a:cxn ang="0">
                  <a:pos x="32" y="117"/>
                </a:cxn>
                <a:cxn ang="0">
                  <a:pos x="18" y="117"/>
                </a:cxn>
                <a:cxn ang="0">
                  <a:pos x="0" y="121"/>
                </a:cxn>
                <a:cxn ang="0">
                  <a:pos x="4" y="135"/>
                </a:cxn>
                <a:cxn ang="0">
                  <a:pos x="47" y="132"/>
                </a:cxn>
                <a:cxn ang="0">
                  <a:pos x="53" y="150"/>
                </a:cxn>
                <a:cxn ang="0">
                  <a:pos x="76" y="155"/>
                </a:cxn>
                <a:cxn ang="0">
                  <a:pos x="89" y="145"/>
                </a:cxn>
                <a:cxn ang="0">
                  <a:pos x="102" y="149"/>
                </a:cxn>
                <a:cxn ang="0">
                  <a:pos x="103" y="174"/>
                </a:cxn>
                <a:cxn ang="0">
                  <a:pos x="108" y="192"/>
                </a:cxn>
                <a:cxn ang="0">
                  <a:pos x="124" y="188"/>
                </a:cxn>
                <a:cxn ang="0">
                  <a:pos x="130" y="191"/>
                </a:cxn>
                <a:cxn ang="0">
                  <a:pos x="140" y="193"/>
                </a:cxn>
                <a:cxn ang="0">
                  <a:pos x="153" y="201"/>
                </a:cxn>
                <a:cxn ang="0">
                  <a:pos x="162" y="198"/>
                </a:cxn>
                <a:cxn ang="0">
                  <a:pos x="177" y="206"/>
                </a:cxn>
                <a:cxn ang="0">
                  <a:pos x="189" y="216"/>
                </a:cxn>
                <a:cxn ang="0">
                  <a:pos x="190" y="203"/>
                </a:cxn>
                <a:cxn ang="0">
                  <a:pos x="175" y="196"/>
                </a:cxn>
                <a:cxn ang="0">
                  <a:pos x="178" y="173"/>
                </a:cxn>
                <a:cxn ang="0">
                  <a:pos x="182" y="160"/>
                </a:cxn>
                <a:cxn ang="0">
                  <a:pos x="196" y="157"/>
                </a:cxn>
                <a:cxn ang="0">
                  <a:pos x="189" y="144"/>
                </a:cxn>
              </a:cxnLst>
              <a:rect l="0" t="0" r="r" b="b"/>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46" name="Freeform 159"/>
            <p:cNvSpPr/>
            <p:nvPr/>
          </p:nvSpPr>
          <p:spPr bwMode="auto">
            <a:xfrm>
              <a:off x="4749923" y="4121521"/>
              <a:ext cx="31567" cy="43523"/>
            </a:xfrm>
            <a:custGeom>
              <a:avLst/>
              <a:gdLst/>
              <a:ahLst/>
              <a:cxnLst>
                <a:cxn ang="0">
                  <a:pos x="1" y="12"/>
                </a:cxn>
                <a:cxn ang="0">
                  <a:pos x="4" y="24"/>
                </a:cxn>
                <a:cxn ang="0">
                  <a:pos x="9" y="21"/>
                </a:cxn>
                <a:cxn ang="0">
                  <a:pos x="18" y="8"/>
                </a:cxn>
                <a:cxn ang="0">
                  <a:pos x="15" y="6"/>
                </a:cxn>
                <a:cxn ang="0">
                  <a:pos x="14" y="0"/>
                </a:cxn>
                <a:cxn ang="0">
                  <a:pos x="9" y="0"/>
                </a:cxn>
                <a:cxn ang="0">
                  <a:pos x="3" y="4"/>
                </a:cxn>
                <a:cxn ang="0">
                  <a:pos x="0" y="3"/>
                </a:cxn>
                <a:cxn ang="0">
                  <a:pos x="0" y="4"/>
                </a:cxn>
                <a:cxn ang="0">
                  <a:pos x="1" y="12"/>
                </a:cxn>
              </a:cxnLst>
              <a:rect l="0" t="0" r="r" b="b"/>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47" name="Freeform 160"/>
            <p:cNvSpPr/>
            <p:nvPr/>
          </p:nvSpPr>
          <p:spPr bwMode="auto">
            <a:xfrm>
              <a:off x="4768576" y="4289608"/>
              <a:ext cx="208055" cy="348183"/>
            </a:xfrm>
            <a:custGeom>
              <a:avLst/>
              <a:gdLst/>
              <a:ahLst/>
              <a:cxnLst>
                <a:cxn ang="0">
                  <a:pos x="119" y="50"/>
                </a:cxn>
                <a:cxn ang="0">
                  <a:pos x="116" y="28"/>
                </a:cxn>
                <a:cxn ang="0">
                  <a:pos x="115" y="1"/>
                </a:cxn>
                <a:cxn ang="0">
                  <a:pos x="115" y="0"/>
                </a:cxn>
                <a:cxn ang="0">
                  <a:pos x="103" y="7"/>
                </a:cxn>
                <a:cxn ang="0">
                  <a:pos x="95" y="9"/>
                </a:cxn>
                <a:cxn ang="0">
                  <a:pos x="89" y="8"/>
                </a:cxn>
                <a:cxn ang="0">
                  <a:pos x="85" y="13"/>
                </a:cxn>
                <a:cxn ang="0">
                  <a:pos x="78" y="13"/>
                </a:cxn>
                <a:cxn ang="0">
                  <a:pos x="69" y="15"/>
                </a:cxn>
                <a:cxn ang="0">
                  <a:pos x="65" y="11"/>
                </a:cxn>
                <a:cxn ang="0">
                  <a:pos x="58" y="13"/>
                </a:cxn>
                <a:cxn ang="0">
                  <a:pos x="52" y="12"/>
                </a:cxn>
                <a:cxn ang="0">
                  <a:pos x="51" y="16"/>
                </a:cxn>
                <a:cxn ang="0">
                  <a:pos x="56" y="40"/>
                </a:cxn>
                <a:cxn ang="0">
                  <a:pos x="63" y="46"/>
                </a:cxn>
                <a:cxn ang="0">
                  <a:pos x="63" y="58"/>
                </a:cxn>
                <a:cxn ang="0">
                  <a:pos x="57" y="65"/>
                </a:cxn>
                <a:cxn ang="0">
                  <a:pos x="56" y="75"/>
                </a:cxn>
                <a:cxn ang="0">
                  <a:pos x="46" y="62"/>
                </a:cxn>
                <a:cxn ang="0">
                  <a:pos x="48" y="47"/>
                </a:cxn>
                <a:cxn ang="0">
                  <a:pos x="39" y="46"/>
                </a:cxn>
                <a:cxn ang="0">
                  <a:pos x="31" y="40"/>
                </a:cxn>
                <a:cxn ang="0">
                  <a:pos x="0" y="52"/>
                </a:cxn>
                <a:cxn ang="0">
                  <a:pos x="2" y="60"/>
                </a:cxn>
                <a:cxn ang="0">
                  <a:pos x="2" y="60"/>
                </a:cxn>
                <a:cxn ang="0">
                  <a:pos x="3" y="64"/>
                </a:cxn>
                <a:cxn ang="0">
                  <a:pos x="18" y="67"/>
                </a:cxn>
                <a:cxn ang="0">
                  <a:pos x="31" y="72"/>
                </a:cxn>
                <a:cxn ang="0">
                  <a:pos x="31" y="89"/>
                </a:cxn>
                <a:cxn ang="0">
                  <a:pos x="28" y="99"/>
                </a:cxn>
                <a:cxn ang="0">
                  <a:pos x="32" y="108"/>
                </a:cxn>
                <a:cxn ang="0">
                  <a:pos x="26" y="116"/>
                </a:cxn>
                <a:cxn ang="0">
                  <a:pos x="23" y="127"/>
                </a:cxn>
                <a:cxn ang="0">
                  <a:pos x="11" y="138"/>
                </a:cxn>
                <a:cxn ang="0">
                  <a:pos x="12" y="139"/>
                </a:cxn>
                <a:cxn ang="0">
                  <a:pos x="19" y="160"/>
                </a:cxn>
                <a:cxn ang="0">
                  <a:pos x="20" y="180"/>
                </a:cxn>
                <a:cxn ang="0">
                  <a:pos x="21" y="193"/>
                </a:cxn>
                <a:cxn ang="0">
                  <a:pos x="30" y="193"/>
                </a:cxn>
                <a:cxn ang="0">
                  <a:pos x="30" y="187"/>
                </a:cxn>
                <a:cxn ang="0">
                  <a:pos x="26" y="183"/>
                </a:cxn>
                <a:cxn ang="0">
                  <a:pos x="43" y="170"/>
                </a:cxn>
                <a:cxn ang="0">
                  <a:pos x="57" y="161"/>
                </a:cxn>
                <a:cxn ang="0">
                  <a:pos x="59" y="145"/>
                </a:cxn>
                <a:cxn ang="0">
                  <a:pos x="57" y="130"/>
                </a:cxn>
                <a:cxn ang="0">
                  <a:pos x="51" y="116"/>
                </a:cxn>
                <a:cxn ang="0">
                  <a:pos x="53" y="108"/>
                </a:cxn>
                <a:cxn ang="0">
                  <a:pos x="58" y="102"/>
                </a:cxn>
                <a:cxn ang="0">
                  <a:pos x="68" y="96"/>
                </a:cxn>
                <a:cxn ang="0">
                  <a:pos x="79" y="83"/>
                </a:cxn>
                <a:cxn ang="0">
                  <a:pos x="101" y="73"/>
                </a:cxn>
                <a:cxn ang="0">
                  <a:pos x="119" y="50"/>
                </a:cxn>
              </a:cxnLst>
              <a:rect l="0" t="0" r="r" b="b"/>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48" name="Freeform 161"/>
            <p:cNvSpPr/>
            <p:nvPr/>
          </p:nvSpPr>
          <p:spPr bwMode="auto">
            <a:xfrm>
              <a:off x="4757097" y="4091505"/>
              <a:ext cx="210925" cy="225118"/>
            </a:xfrm>
            <a:custGeom>
              <a:avLst/>
              <a:gdLst/>
              <a:ahLst/>
              <a:cxnLst>
                <a:cxn ang="0">
                  <a:pos x="114" y="100"/>
                </a:cxn>
                <a:cxn ang="0">
                  <a:pos x="110" y="88"/>
                </a:cxn>
                <a:cxn ang="0">
                  <a:pos x="109" y="79"/>
                </a:cxn>
                <a:cxn ang="0">
                  <a:pos x="111" y="71"/>
                </a:cxn>
                <a:cxn ang="0">
                  <a:pos x="105" y="61"/>
                </a:cxn>
                <a:cxn ang="0">
                  <a:pos x="110" y="44"/>
                </a:cxn>
                <a:cxn ang="0">
                  <a:pos x="91" y="30"/>
                </a:cxn>
                <a:cxn ang="0">
                  <a:pos x="92" y="24"/>
                </a:cxn>
                <a:cxn ang="0">
                  <a:pos x="49" y="1"/>
                </a:cxn>
                <a:cxn ang="0">
                  <a:pos x="44" y="12"/>
                </a:cxn>
                <a:cxn ang="0">
                  <a:pos x="44" y="19"/>
                </a:cxn>
                <a:cxn ang="0">
                  <a:pos x="26" y="18"/>
                </a:cxn>
                <a:cxn ang="0">
                  <a:pos x="26" y="0"/>
                </a:cxn>
                <a:cxn ang="0">
                  <a:pos x="17" y="1"/>
                </a:cxn>
                <a:cxn ang="0">
                  <a:pos x="11" y="2"/>
                </a:cxn>
                <a:cxn ang="0">
                  <a:pos x="13" y="7"/>
                </a:cxn>
                <a:cxn ang="0">
                  <a:pos x="15" y="15"/>
                </a:cxn>
                <a:cxn ang="0">
                  <a:pos x="10" y="17"/>
                </a:cxn>
                <a:cxn ang="0">
                  <a:pos x="11" y="23"/>
                </a:cxn>
                <a:cxn ang="0">
                  <a:pos x="14" y="25"/>
                </a:cxn>
                <a:cxn ang="0">
                  <a:pos x="5" y="38"/>
                </a:cxn>
                <a:cxn ang="0">
                  <a:pos x="0" y="41"/>
                </a:cxn>
                <a:cxn ang="0">
                  <a:pos x="7" y="62"/>
                </a:cxn>
                <a:cxn ang="0">
                  <a:pos x="13" y="77"/>
                </a:cxn>
                <a:cxn ang="0">
                  <a:pos x="15" y="86"/>
                </a:cxn>
                <a:cxn ang="0">
                  <a:pos x="9" y="81"/>
                </a:cxn>
                <a:cxn ang="0">
                  <a:pos x="8" y="83"/>
                </a:cxn>
                <a:cxn ang="0">
                  <a:pos x="8" y="83"/>
                </a:cxn>
                <a:cxn ang="0">
                  <a:pos x="16" y="88"/>
                </a:cxn>
                <a:cxn ang="0">
                  <a:pos x="26" y="92"/>
                </a:cxn>
                <a:cxn ang="0">
                  <a:pos x="41" y="99"/>
                </a:cxn>
                <a:cxn ang="0">
                  <a:pos x="42" y="100"/>
                </a:cxn>
                <a:cxn ang="0">
                  <a:pos x="49" y="100"/>
                </a:cxn>
                <a:cxn ang="0">
                  <a:pos x="51" y="99"/>
                </a:cxn>
                <a:cxn ang="0">
                  <a:pos x="59" y="122"/>
                </a:cxn>
                <a:cxn ang="0">
                  <a:pos x="65" y="123"/>
                </a:cxn>
                <a:cxn ang="0">
                  <a:pos x="72" y="121"/>
                </a:cxn>
                <a:cxn ang="0">
                  <a:pos x="76" y="125"/>
                </a:cxn>
                <a:cxn ang="0">
                  <a:pos x="85" y="123"/>
                </a:cxn>
                <a:cxn ang="0">
                  <a:pos x="92" y="123"/>
                </a:cxn>
                <a:cxn ang="0">
                  <a:pos x="96" y="118"/>
                </a:cxn>
                <a:cxn ang="0">
                  <a:pos x="102" y="119"/>
                </a:cxn>
                <a:cxn ang="0">
                  <a:pos x="110" y="117"/>
                </a:cxn>
                <a:cxn ang="0">
                  <a:pos x="122" y="110"/>
                </a:cxn>
                <a:cxn ang="0">
                  <a:pos x="114" y="100"/>
                </a:cxn>
              </a:cxnLst>
              <a:rect l="0" t="0" r="r" b="b"/>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49" name="Freeform 162"/>
            <p:cNvSpPr/>
            <p:nvPr/>
          </p:nvSpPr>
          <p:spPr bwMode="auto">
            <a:xfrm>
              <a:off x="4818796" y="4270098"/>
              <a:ext cx="64570" cy="159083"/>
            </a:xfrm>
            <a:custGeom>
              <a:avLst/>
              <a:gdLst/>
              <a:ahLst/>
              <a:cxnLst>
                <a:cxn ang="0">
                  <a:pos x="34" y="57"/>
                </a:cxn>
                <a:cxn ang="0">
                  <a:pos x="27" y="51"/>
                </a:cxn>
                <a:cxn ang="0">
                  <a:pos x="27" y="53"/>
                </a:cxn>
                <a:cxn ang="0">
                  <a:pos x="15" y="35"/>
                </a:cxn>
                <a:cxn ang="0">
                  <a:pos x="16" y="15"/>
                </a:cxn>
                <a:cxn ang="0">
                  <a:pos x="13" y="1"/>
                </a:cxn>
                <a:cxn ang="0">
                  <a:pos x="6" y="1"/>
                </a:cxn>
                <a:cxn ang="0">
                  <a:pos x="10" y="12"/>
                </a:cxn>
                <a:cxn ang="0">
                  <a:pos x="6" y="14"/>
                </a:cxn>
                <a:cxn ang="0">
                  <a:pos x="7" y="32"/>
                </a:cxn>
                <a:cxn ang="0">
                  <a:pos x="2" y="35"/>
                </a:cxn>
                <a:cxn ang="0">
                  <a:pos x="0" y="46"/>
                </a:cxn>
                <a:cxn ang="0">
                  <a:pos x="2" y="51"/>
                </a:cxn>
                <a:cxn ang="0">
                  <a:pos x="2" y="51"/>
                </a:cxn>
                <a:cxn ang="0">
                  <a:pos x="10" y="57"/>
                </a:cxn>
                <a:cxn ang="0">
                  <a:pos x="19" y="58"/>
                </a:cxn>
                <a:cxn ang="0">
                  <a:pos x="17" y="73"/>
                </a:cxn>
                <a:cxn ang="0">
                  <a:pos x="27" y="86"/>
                </a:cxn>
                <a:cxn ang="0">
                  <a:pos x="28" y="76"/>
                </a:cxn>
                <a:cxn ang="0">
                  <a:pos x="34" y="69"/>
                </a:cxn>
                <a:cxn ang="0">
                  <a:pos x="34" y="57"/>
                </a:cxn>
              </a:cxnLst>
              <a:rect l="0" t="0" r="r" b="b"/>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50" name="Freeform 163"/>
            <p:cNvSpPr/>
            <p:nvPr/>
          </p:nvSpPr>
          <p:spPr bwMode="auto">
            <a:xfrm>
              <a:off x="7374286" y="4498218"/>
              <a:ext cx="66003" cy="54028"/>
            </a:xfrm>
            <a:custGeom>
              <a:avLst/>
              <a:gdLst/>
              <a:ahLst/>
              <a:cxnLst>
                <a:cxn ang="0">
                  <a:pos x="1" y="5"/>
                </a:cxn>
                <a:cxn ang="0">
                  <a:pos x="34" y="27"/>
                </a:cxn>
                <a:cxn ang="0">
                  <a:pos x="1" y="5"/>
                </a:cxn>
              </a:cxnLst>
              <a:rect l="0" t="0" r="r" b="b"/>
              <a:pathLst>
                <a:path w="38" h="30">
                  <a:moveTo>
                    <a:pt x="1" y="5"/>
                  </a:moveTo>
                  <a:cubicBezTo>
                    <a:pt x="0" y="0"/>
                    <a:pt x="38" y="25"/>
                    <a:pt x="34" y="27"/>
                  </a:cubicBezTo>
                  <a:cubicBezTo>
                    <a:pt x="30" y="30"/>
                    <a:pt x="2" y="9"/>
                    <a:pt x="1"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51" name="Freeform 164"/>
            <p:cNvSpPr/>
            <p:nvPr/>
          </p:nvSpPr>
          <p:spPr bwMode="auto">
            <a:xfrm>
              <a:off x="5510400" y="3185028"/>
              <a:ext cx="150661" cy="105055"/>
            </a:xfrm>
            <a:custGeom>
              <a:avLst/>
              <a:gdLst/>
              <a:ahLst/>
              <a:cxnLst>
                <a:cxn ang="0">
                  <a:pos x="71" y="47"/>
                </a:cxn>
                <a:cxn ang="0">
                  <a:pos x="75" y="51"/>
                </a:cxn>
                <a:cxn ang="0">
                  <a:pos x="83" y="53"/>
                </a:cxn>
                <a:cxn ang="0">
                  <a:pos x="87" y="52"/>
                </a:cxn>
                <a:cxn ang="0">
                  <a:pos x="84" y="37"/>
                </a:cxn>
                <a:cxn ang="0">
                  <a:pos x="73" y="30"/>
                </a:cxn>
                <a:cxn ang="0">
                  <a:pos x="72" y="20"/>
                </a:cxn>
                <a:cxn ang="0">
                  <a:pos x="57" y="21"/>
                </a:cxn>
                <a:cxn ang="0">
                  <a:pos x="47" y="19"/>
                </a:cxn>
                <a:cxn ang="0">
                  <a:pos x="37" y="19"/>
                </a:cxn>
                <a:cxn ang="0">
                  <a:pos x="21" y="18"/>
                </a:cxn>
                <a:cxn ang="0">
                  <a:pos x="29" y="11"/>
                </a:cxn>
                <a:cxn ang="0">
                  <a:pos x="33" y="11"/>
                </a:cxn>
                <a:cxn ang="0">
                  <a:pos x="37" y="2"/>
                </a:cxn>
                <a:cxn ang="0">
                  <a:pos x="29" y="4"/>
                </a:cxn>
                <a:cxn ang="0">
                  <a:pos x="20" y="6"/>
                </a:cxn>
                <a:cxn ang="0">
                  <a:pos x="15" y="12"/>
                </a:cxn>
                <a:cxn ang="0">
                  <a:pos x="11" y="18"/>
                </a:cxn>
                <a:cxn ang="0">
                  <a:pos x="1" y="22"/>
                </a:cxn>
                <a:cxn ang="0">
                  <a:pos x="8" y="31"/>
                </a:cxn>
                <a:cxn ang="0">
                  <a:pos x="9" y="41"/>
                </a:cxn>
                <a:cxn ang="0">
                  <a:pos x="4" y="52"/>
                </a:cxn>
                <a:cxn ang="0">
                  <a:pos x="10" y="53"/>
                </a:cxn>
                <a:cxn ang="0">
                  <a:pos x="21" y="50"/>
                </a:cxn>
                <a:cxn ang="0">
                  <a:pos x="32" y="44"/>
                </a:cxn>
                <a:cxn ang="0">
                  <a:pos x="42" y="35"/>
                </a:cxn>
                <a:cxn ang="0">
                  <a:pos x="47" y="44"/>
                </a:cxn>
                <a:cxn ang="0">
                  <a:pos x="47" y="57"/>
                </a:cxn>
                <a:cxn ang="0">
                  <a:pos x="52" y="58"/>
                </a:cxn>
                <a:cxn ang="0">
                  <a:pos x="58" y="56"/>
                </a:cxn>
                <a:cxn ang="0">
                  <a:pos x="71" y="47"/>
                </a:cxn>
              </a:cxnLst>
              <a:rect l="0" t="0" r="r" b="b"/>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52" name="Freeform 165"/>
            <p:cNvSpPr/>
            <p:nvPr/>
          </p:nvSpPr>
          <p:spPr bwMode="auto">
            <a:xfrm>
              <a:off x="2655024" y="3542216"/>
              <a:ext cx="17218" cy="37521"/>
            </a:xfrm>
            <a:custGeom>
              <a:avLst/>
              <a:gdLst/>
              <a:ahLst/>
              <a:cxnLst>
                <a:cxn ang="0">
                  <a:pos x="8" y="19"/>
                </a:cxn>
                <a:cxn ang="0">
                  <a:pos x="4" y="15"/>
                </a:cxn>
                <a:cxn ang="0">
                  <a:pos x="0" y="7"/>
                </a:cxn>
                <a:cxn ang="0">
                  <a:pos x="4" y="4"/>
                </a:cxn>
                <a:cxn ang="0">
                  <a:pos x="5" y="12"/>
                </a:cxn>
                <a:cxn ang="0">
                  <a:pos x="8" y="19"/>
                </a:cxn>
              </a:cxnLst>
              <a:rect l="0" t="0" r="r" b="b"/>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53" name="Freeform 166"/>
            <p:cNvSpPr/>
            <p:nvPr/>
          </p:nvSpPr>
          <p:spPr bwMode="auto">
            <a:xfrm>
              <a:off x="2976433" y="3851378"/>
              <a:ext cx="22958" cy="19511"/>
            </a:xfrm>
            <a:custGeom>
              <a:avLst/>
              <a:gdLst/>
              <a:ahLst/>
              <a:cxnLst>
                <a:cxn ang="0">
                  <a:pos x="3" y="10"/>
                </a:cxn>
                <a:cxn ang="0">
                  <a:pos x="2" y="4"/>
                </a:cxn>
                <a:cxn ang="0">
                  <a:pos x="11" y="2"/>
                </a:cxn>
                <a:cxn ang="0">
                  <a:pos x="11" y="8"/>
                </a:cxn>
                <a:cxn ang="0">
                  <a:pos x="3" y="10"/>
                </a:cxn>
              </a:cxnLst>
              <a:rect l="0" t="0" r="r" b="b"/>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54" name="Freeform 167"/>
            <p:cNvSpPr/>
            <p:nvPr/>
          </p:nvSpPr>
          <p:spPr bwMode="auto">
            <a:xfrm>
              <a:off x="5031156" y="3174522"/>
              <a:ext cx="64570" cy="58531"/>
            </a:xfrm>
            <a:custGeom>
              <a:avLst/>
              <a:gdLst/>
              <a:ahLst/>
              <a:cxnLst>
                <a:cxn ang="0">
                  <a:pos x="35" y="26"/>
                </a:cxn>
                <a:cxn ang="0">
                  <a:pos x="28" y="17"/>
                </a:cxn>
                <a:cxn ang="0">
                  <a:pos x="24" y="8"/>
                </a:cxn>
                <a:cxn ang="0">
                  <a:pos x="21" y="2"/>
                </a:cxn>
                <a:cxn ang="0">
                  <a:pos x="11" y="1"/>
                </a:cxn>
                <a:cxn ang="0">
                  <a:pos x="0" y="3"/>
                </a:cxn>
                <a:cxn ang="0">
                  <a:pos x="2" y="12"/>
                </a:cxn>
                <a:cxn ang="0">
                  <a:pos x="11" y="16"/>
                </a:cxn>
                <a:cxn ang="0">
                  <a:pos x="13" y="20"/>
                </a:cxn>
                <a:cxn ang="0">
                  <a:pos x="14" y="20"/>
                </a:cxn>
                <a:cxn ang="0">
                  <a:pos x="17" y="22"/>
                </a:cxn>
                <a:cxn ang="0">
                  <a:pos x="22" y="25"/>
                </a:cxn>
                <a:cxn ang="0">
                  <a:pos x="28" y="27"/>
                </a:cxn>
                <a:cxn ang="0">
                  <a:pos x="30" y="33"/>
                </a:cxn>
                <a:cxn ang="0">
                  <a:pos x="37" y="31"/>
                </a:cxn>
                <a:cxn ang="0">
                  <a:pos x="35" y="26"/>
                </a:cxn>
              </a:cxnLst>
              <a:rect l="0" t="0" r="r" b="b"/>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55" name="Freeform 168"/>
            <p:cNvSpPr>
              <a:spLocks noEditPoints="1"/>
            </p:cNvSpPr>
            <p:nvPr/>
          </p:nvSpPr>
          <p:spPr bwMode="auto">
            <a:xfrm>
              <a:off x="5061288" y="3161016"/>
              <a:ext cx="96136" cy="82544"/>
            </a:xfrm>
            <a:custGeom>
              <a:avLst/>
              <a:gdLst/>
              <a:ahLst/>
              <a:cxnLst>
                <a:cxn ang="0">
                  <a:pos x="53" y="15"/>
                </a:cxn>
                <a:cxn ang="0">
                  <a:pos x="43" y="2"/>
                </a:cxn>
                <a:cxn ang="0">
                  <a:pos x="35" y="8"/>
                </a:cxn>
                <a:cxn ang="0">
                  <a:pos x="30" y="8"/>
                </a:cxn>
                <a:cxn ang="0">
                  <a:pos x="22" y="2"/>
                </a:cxn>
                <a:cxn ang="0">
                  <a:pos x="18" y="0"/>
                </a:cxn>
                <a:cxn ang="0">
                  <a:pos x="16" y="4"/>
                </a:cxn>
                <a:cxn ang="0">
                  <a:pos x="20" y="9"/>
                </a:cxn>
                <a:cxn ang="0">
                  <a:pos x="11" y="9"/>
                </a:cxn>
                <a:cxn ang="0">
                  <a:pos x="3" y="6"/>
                </a:cxn>
                <a:cxn ang="0">
                  <a:pos x="7" y="15"/>
                </a:cxn>
                <a:cxn ang="0">
                  <a:pos x="11" y="24"/>
                </a:cxn>
                <a:cxn ang="0">
                  <a:pos x="18" y="33"/>
                </a:cxn>
                <a:cxn ang="0">
                  <a:pos x="20" y="38"/>
                </a:cxn>
                <a:cxn ang="0">
                  <a:pos x="34" y="30"/>
                </a:cxn>
                <a:cxn ang="0">
                  <a:pos x="36" y="40"/>
                </a:cxn>
                <a:cxn ang="0">
                  <a:pos x="44" y="46"/>
                </a:cxn>
                <a:cxn ang="0">
                  <a:pos x="46" y="39"/>
                </a:cxn>
                <a:cxn ang="0">
                  <a:pos x="53" y="15"/>
                </a:cxn>
                <a:cxn ang="0">
                  <a:pos x="5" y="32"/>
                </a:cxn>
                <a:cxn ang="0">
                  <a:pos x="0" y="29"/>
                </a:cxn>
                <a:cxn ang="0">
                  <a:pos x="3" y="35"/>
                </a:cxn>
                <a:cxn ang="0">
                  <a:pos x="11" y="40"/>
                </a:cxn>
                <a:cxn ang="0">
                  <a:pos x="13" y="40"/>
                </a:cxn>
                <a:cxn ang="0">
                  <a:pos x="11" y="34"/>
                </a:cxn>
                <a:cxn ang="0">
                  <a:pos x="5" y="32"/>
                </a:cxn>
              </a:cxnLst>
              <a:rect l="0" t="0" r="r" b="b"/>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56" name="Freeform 169"/>
            <p:cNvSpPr/>
            <p:nvPr/>
          </p:nvSpPr>
          <p:spPr bwMode="auto">
            <a:xfrm>
              <a:off x="5369783" y="3246560"/>
              <a:ext cx="279798" cy="208610"/>
            </a:xfrm>
            <a:custGeom>
              <a:avLst/>
              <a:gdLst/>
              <a:ahLst/>
              <a:cxnLst>
                <a:cxn ang="0">
                  <a:pos x="156" y="17"/>
                </a:cxn>
                <a:cxn ang="0">
                  <a:pos x="152" y="13"/>
                </a:cxn>
                <a:cxn ang="0">
                  <a:pos x="139" y="22"/>
                </a:cxn>
                <a:cxn ang="0">
                  <a:pos x="134" y="24"/>
                </a:cxn>
                <a:cxn ang="0">
                  <a:pos x="128" y="23"/>
                </a:cxn>
                <a:cxn ang="0">
                  <a:pos x="128" y="10"/>
                </a:cxn>
                <a:cxn ang="0">
                  <a:pos x="123" y="1"/>
                </a:cxn>
                <a:cxn ang="0">
                  <a:pos x="113" y="10"/>
                </a:cxn>
                <a:cxn ang="0">
                  <a:pos x="102" y="16"/>
                </a:cxn>
                <a:cxn ang="0">
                  <a:pos x="91" y="19"/>
                </a:cxn>
                <a:cxn ang="0">
                  <a:pos x="81" y="16"/>
                </a:cxn>
                <a:cxn ang="0">
                  <a:pos x="72" y="13"/>
                </a:cxn>
                <a:cxn ang="0">
                  <a:pos x="62" y="11"/>
                </a:cxn>
                <a:cxn ang="0">
                  <a:pos x="53" y="17"/>
                </a:cxn>
                <a:cxn ang="0">
                  <a:pos x="47" y="28"/>
                </a:cxn>
                <a:cxn ang="0">
                  <a:pos x="31" y="37"/>
                </a:cxn>
                <a:cxn ang="0">
                  <a:pos x="21" y="41"/>
                </a:cxn>
                <a:cxn ang="0">
                  <a:pos x="13" y="38"/>
                </a:cxn>
                <a:cxn ang="0">
                  <a:pos x="8" y="44"/>
                </a:cxn>
                <a:cxn ang="0">
                  <a:pos x="3" y="53"/>
                </a:cxn>
                <a:cxn ang="0">
                  <a:pos x="2" y="62"/>
                </a:cxn>
                <a:cxn ang="0">
                  <a:pos x="2" y="74"/>
                </a:cxn>
                <a:cxn ang="0">
                  <a:pos x="4" y="87"/>
                </a:cxn>
                <a:cxn ang="0">
                  <a:pos x="15" y="93"/>
                </a:cxn>
                <a:cxn ang="0">
                  <a:pos x="3" y="109"/>
                </a:cxn>
                <a:cxn ang="0">
                  <a:pos x="6" y="113"/>
                </a:cxn>
                <a:cxn ang="0">
                  <a:pos x="23" y="115"/>
                </a:cxn>
                <a:cxn ang="0">
                  <a:pos x="68" y="109"/>
                </a:cxn>
                <a:cxn ang="0">
                  <a:pos x="67" y="98"/>
                </a:cxn>
                <a:cxn ang="0">
                  <a:pos x="76" y="93"/>
                </a:cxn>
                <a:cxn ang="0">
                  <a:pos x="84" y="91"/>
                </a:cxn>
                <a:cxn ang="0">
                  <a:pos x="96" y="87"/>
                </a:cxn>
                <a:cxn ang="0">
                  <a:pos x="101" y="82"/>
                </a:cxn>
                <a:cxn ang="0">
                  <a:pos x="105" y="70"/>
                </a:cxn>
                <a:cxn ang="0">
                  <a:pos x="113" y="65"/>
                </a:cxn>
                <a:cxn ang="0">
                  <a:pos x="109" y="58"/>
                </a:cxn>
                <a:cxn ang="0">
                  <a:pos x="122" y="58"/>
                </a:cxn>
                <a:cxn ang="0">
                  <a:pos x="123" y="49"/>
                </a:cxn>
                <a:cxn ang="0">
                  <a:pos x="128" y="41"/>
                </a:cxn>
                <a:cxn ang="0">
                  <a:pos x="126" y="34"/>
                </a:cxn>
                <a:cxn ang="0">
                  <a:pos x="128" y="29"/>
                </a:cxn>
                <a:cxn ang="0">
                  <a:pos x="129" y="28"/>
                </a:cxn>
                <a:cxn ang="0">
                  <a:pos x="135" y="26"/>
                </a:cxn>
                <a:cxn ang="0">
                  <a:pos x="150" y="21"/>
                </a:cxn>
                <a:cxn ang="0">
                  <a:pos x="162" y="18"/>
                </a:cxn>
                <a:cxn ang="0">
                  <a:pos x="156" y="17"/>
                </a:cxn>
              </a:cxnLst>
              <a:rect l="0" t="0" r="r" b="b"/>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57" name="Freeform 170"/>
            <p:cNvSpPr/>
            <p:nvPr/>
          </p:nvSpPr>
          <p:spPr bwMode="auto">
            <a:xfrm>
              <a:off x="5381261" y="3278077"/>
              <a:ext cx="321409" cy="303159"/>
            </a:xfrm>
            <a:custGeom>
              <a:avLst/>
              <a:gdLst/>
              <a:ahLst/>
              <a:cxnLst>
                <a:cxn ang="0">
                  <a:pos x="172" y="9"/>
                </a:cxn>
                <a:cxn ang="0">
                  <a:pos x="158" y="1"/>
                </a:cxn>
                <a:cxn ang="0">
                  <a:pos x="144" y="3"/>
                </a:cxn>
                <a:cxn ang="0">
                  <a:pos x="123" y="10"/>
                </a:cxn>
                <a:cxn ang="0">
                  <a:pos x="120" y="16"/>
                </a:cxn>
                <a:cxn ang="0">
                  <a:pos x="117" y="31"/>
                </a:cxn>
                <a:cxn ang="0">
                  <a:pos x="103" y="40"/>
                </a:cxn>
                <a:cxn ang="0">
                  <a:pos x="99" y="52"/>
                </a:cxn>
                <a:cxn ang="0">
                  <a:pos x="90" y="69"/>
                </a:cxn>
                <a:cxn ang="0">
                  <a:pos x="70" y="75"/>
                </a:cxn>
                <a:cxn ang="0">
                  <a:pos x="62" y="91"/>
                </a:cxn>
                <a:cxn ang="0">
                  <a:pos x="0" y="95"/>
                </a:cxn>
                <a:cxn ang="0">
                  <a:pos x="17" y="111"/>
                </a:cxn>
                <a:cxn ang="0">
                  <a:pos x="25" y="132"/>
                </a:cxn>
                <a:cxn ang="0">
                  <a:pos x="7" y="146"/>
                </a:cxn>
                <a:cxn ang="0">
                  <a:pos x="29" y="148"/>
                </a:cxn>
                <a:cxn ang="0">
                  <a:pos x="55" y="146"/>
                </a:cxn>
                <a:cxn ang="0">
                  <a:pos x="70" y="155"/>
                </a:cxn>
                <a:cxn ang="0">
                  <a:pos x="82" y="167"/>
                </a:cxn>
                <a:cxn ang="0">
                  <a:pos x="84" y="167"/>
                </a:cxn>
                <a:cxn ang="0">
                  <a:pos x="105" y="160"/>
                </a:cxn>
                <a:cxn ang="0">
                  <a:pos x="110" y="147"/>
                </a:cxn>
                <a:cxn ang="0">
                  <a:pos x="98" y="128"/>
                </a:cxn>
                <a:cxn ang="0">
                  <a:pos x="114" y="118"/>
                </a:cxn>
                <a:cxn ang="0">
                  <a:pos x="128" y="109"/>
                </a:cxn>
                <a:cxn ang="0">
                  <a:pos x="142" y="91"/>
                </a:cxn>
                <a:cxn ang="0">
                  <a:pos x="154" y="80"/>
                </a:cxn>
                <a:cxn ang="0">
                  <a:pos x="162" y="63"/>
                </a:cxn>
                <a:cxn ang="0">
                  <a:pos x="150" y="47"/>
                </a:cxn>
                <a:cxn ang="0">
                  <a:pos x="154" y="30"/>
                </a:cxn>
                <a:cxn ang="0">
                  <a:pos x="182" y="29"/>
                </a:cxn>
                <a:cxn ang="0">
                  <a:pos x="177" y="17"/>
                </a:cxn>
              </a:cxnLst>
              <a:rect l="0" t="0" r="r" b="b"/>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58" name="Freeform 171"/>
            <p:cNvSpPr>
              <a:spLocks noEditPoints="1"/>
            </p:cNvSpPr>
            <p:nvPr/>
          </p:nvSpPr>
          <p:spPr bwMode="auto">
            <a:xfrm>
              <a:off x="6025515" y="3956433"/>
              <a:ext cx="896789" cy="340679"/>
            </a:xfrm>
            <a:custGeom>
              <a:avLst/>
              <a:gdLst/>
              <a:ahLst/>
              <a:cxnLst>
                <a:cxn ang="0">
                  <a:pos x="38" y="80"/>
                </a:cxn>
                <a:cxn ang="0">
                  <a:pos x="147" y="101"/>
                </a:cxn>
                <a:cxn ang="0">
                  <a:pos x="22" y="52"/>
                </a:cxn>
                <a:cxn ang="0">
                  <a:pos x="278" y="134"/>
                </a:cxn>
                <a:cxn ang="0">
                  <a:pos x="290" y="107"/>
                </a:cxn>
                <a:cxn ang="0">
                  <a:pos x="306" y="111"/>
                </a:cxn>
                <a:cxn ang="0">
                  <a:pos x="317" y="76"/>
                </a:cxn>
                <a:cxn ang="0">
                  <a:pos x="318" y="63"/>
                </a:cxn>
                <a:cxn ang="0">
                  <a:pos x="297" y="53"/>
                </a:cxn>
                <a:cxn ang="0">
                  <a:pos x="266" y="97"/>
                </a:cxn>
                <a:cxn ang="0">
                  <a:pos x="123" y="106"/>
                </a:cxn>
                <a:cxn ang="0">
                  <a:pos x="118" y="87"/>
                </a:cxn>
                <a:cxn ang="0">
                  <a:pos x="114" y="95"/>
                </a:cxn>
                <a:cxn ang="0">
                  <a:pos x="95" y="71"/>
                </a:cxn>
                <a:cxn ang="0">
                  <a:pos x="78" y="50"/>
                </a:cxn>
                <a:cxn ang="0">
                  <a:pos x="52" y="34"/>
                </a:cxn>
                <a:cxn ang="0">
                  <a:pos x="2" y="5"/>
                </a:cxn>
                <a:cxn ang="0">
                  <a:pos x="45" y="65"/>
                </a:cxn>
                <a:cxn ang="0">
                  <a:pos x="99" y="128"/>
                </a:cxn>
                <a:cxn ang="0">
                  <a:pos x="121" y="117"/>
                </a:cxn>
                <a:cxn ang="0">
                  <a:pos x="373" y="53"/>
                </a:cxn>
                <a:cxn ang="0">
                  <a:pos x="376" y="64"/>
                </a:cxn>
                <a:cxn ang="0">
                  <a:pos x="348" y="106"/>
                </a:cxn>
                <a:cxn ang="0">
                  <a:pos x="277" y="167"/>
                </a:cxn>
                <a:cxn ang="0">
                  <a:pos x="322" y="162"/>
                </a:cxn>
                <a:cxn ang="0">
                  <a:pos x="387" y="107"/>
                </a:cxn>
                <a:cxn ang="0">
                  <a:pos x="218" y="158"/>
                </a:cxn>
                <a:cxn ang="0">
                  <a:pos x="196" y="147"/>
                </a:cxn>
                <a:cxn ang="0">
                  <a:pos x="122" y="138"/>
                </a:cxn>
                <a:cxn ang="0">
                  <a:pos x="131" y="153"/>
                </a:cxn>
                <a:cxn ang="0">
                  <a:pos x="201" y="164"/>
                </a:cxn>
                <a:cxn ang="0">
                  <a:pos x="218" y="158"/>
                </a:cxn>
                <a:cxn ang="0">
                  <a:pos x="452" y="106"/>
                </a:cxn>
                <a:cxn ang="0">
                  <a:pos x="404" y="82"/>
                </a:cxn>
                <a:cxn ang="0">
                  <a:pos x="435" y="94"/>
                </a:cxn>
                <a:cxn ang="0">
                  <a:pos x="417" y="101"/>
                </a:cxn>
                <a:cxn ang="0">
                  <a:pos x="444" y="114"/>
                </a:cxn>
                <a:cxn ang="0">
                  <a:pos x="492" y="143"/>
                </a:cxn>
                <a:cxn ang="0">
                  <a:pos x="507" y="161"/>
                </a:cxn>
                <a:cxn ang="0">
                  <a:pos x="480" y="86"/>
                </a:cxn>
                <a:cxn ang="0">
                  <a:pos x="330" y="175"/>
                </a:cxn>
                <a:cxn ang="0">
                  <a:pos x="336" y="177"/>
                </a:cxn>
                <a:cxn ang="0">
                  <a:pos x="339" y="174"/>
                </a:cxn>
                <a:cxn ang="0">
                  <a:pos x="250" y="67"/>
                </a:cxn>
                <a:cxn ang="0">
                  <a:pos x="255" y="39"/>
                </a:cxn>
                <a:cxn ang="0">
                  <a:pos x="254" y="20"/>
                </a:cxn>
                <a:cxn ang="0">
                  <a:pos x="225" y="36"/>
                </a:cxn>
                <a:cxn ang="0">
                  <a:pos x="201" y="51"/>
                </a:cxn>
                <a:cxn ang="0">
                  <a:pos x="165" y="52"/>
                </a:cxn>
                <a:cxn ang="0">
                  <a:pos x="153" y="61"/>
                </a:cxn>
                <a:cxn ang="0">
                  <a:pos x="180" y="103"/>
                </a:cxn>
                <a:cxn ang="0">
                  <a:pos x="218" y="112"/>
                </a:cxn>
                <a:cxn ang="0">
                  <a:pos x="268" y="178"/>
                </a:cxn>
                <a:cxn ang="0">
                  <a:pos x="268" y="178"/>
                </a:cxn>
                <a:cxn ang="0">
                  <a:pos x="236" y="169"/>
                </a:cxn>
                <a:cxn ang="0">
                  <a:pos x="251" y="161"/>
                </a:cxn>
              </a:cxnLst>
              <a:rect l="0" t="0" r="r" b="b"/>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59" name="Freeform 172"/>
            <p:cNvSpPr>
              <a:spLocks noEditPoints="1"/>
            </p:cNvSpPr>
            <p:nvPr/>
          </p:nvSpPr>
          <p:spPr bwMode="auto">
            <a:xfrm>
              <a:off x="6590851" y="4244585"/>
              <a:ext cx="63134" cy="28515"/>
            </a:xfrm>
            <a:custGeom>
              <a:avLst/>
              <a:gdLst/>
              <a:ahLst/>
              <a:cxnLst>
                <a:cxn ang="0">
                  <a:pos x="3" y="12"/>
                </a:cxn>
                <a:cxn ang="0">
                  <a:pos x="0" y="13"/>
                </a:cxn>
                <a:cxn ang="0">
                  <a:pos x="3" y="15"/>
                </a:cxn>
                <a:cxn ang="0">
                  <a:pos x="5" y="12"/>
                </a:cxn>
                <a:cxn ang="0">
                  <a:pos x="4" y="12"/>
                </a:cxn>
                <a:cxn ang="0">
                  <a:pos x="3" y="12"/>
                </a:cxn>
                <a:cxn ang="0">
                  <a:pos x="19" y="3"/>
                </a:cxn>
                <a:cxn ang="0">
                  <a:pos x="10" y="9"/>
                </a:cxn>
                <a:cxn ang="0">
                  <a:pos x="9" y="10"/>
                </a:cxn>
                <a:cxn ang="0">
                  <a:pos x="12" y="14"/>
                </a:cxn>
                <a:cxn ang="0">
                  <a:pos x="36" y="3"/>
                </a:cxn>
                <a:cxn ang="0">
                  <a:pos x="19" y="3"/>
                </a:cxn>
              </a:cxnLst>
              <a:rect l="0" t="0" r="r" b="b"/>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60" name="Freeform 173"/>
            <p:cNvSpPr/>
            <p:nvPr/>
          </p:nvSpPr>
          <p:spPr bwMode="auto">
            <a:xfrm>
              <a:off x="4447167" y="3033448"/>
              <a:ext cx="66003" cy="37521"/>
            </a:xfrm>
            <a:custGeom>
              <a:avLst/>
              <a:gdLst/>
              <a:ahLst/>
              <a:cxnLst>
                <a:cxn ang="0">
                  <a:pos x="0" y="19"/>
                </a:cxn>
                <a:cxn ang="0">
                  <a:pos x="7" y="18"/>
                </a:cxn>
                <a:cxn ang="0">
                  <a:pos x="9" y="21"/>
                </a:cxn>
                <a:cxn ang="0">
                  <a:pos x="17" y="20"/>
                </a:cxn>
                <a:cxn ang="0">
                  <a:pos x="24" y="20"/>
                </a:cxn>
                <a:cxn ang="0">
                  <a:pos x="28" y="15"/>
                </a:cxn>
                <a:cxn ang="0">
                  <a:pos x="31" y="9"/>
                </a:cxn>
                <a:cxn ang="0">
                  <a:pos x="38" y="5"/>
                </a:cxn>
                <a:cxn ang="0">
                  <a:pos x="35" y="0"/>
                </a:cxn>
                <a:cxn ang="0">
                  <a:pos x="27" y="3"/>
                </a:cxn>
                <a:cxn ang="0">
                  <a:pos x="18" y="6"/>
                </a:cxn>
                <a:cxn ang="0">
                  <a:pos x="5" y="4"/>
                </a:cxn>
                <a:cxn ang="0">
                  <a:pos x="1" y="4"/>
                </a:cxn>
                <a:cxn ang="0">
                  <a:pos x="0" y="19"/>
                </a:cxn>
              </a:cxnLst>
              <a:rect l="0" t="0" r="r" b="b"/>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61" name="Freeform 174"/>
            <p:cNvSpPr>
              <a:spLocks noEditPoints="1"/>
            </p:cNvSpPr>
            <p:nvPr/>
          </p:nvSpPr>
          <p:spPr bwMode="auto">
            <a:xfrm>
              <a:off x="4325203" y="3028946"/>
              <a:ext cx="223839" cy="255134"/>
            </a:xfrm>
            <a:custGeom>
              <a:avLst/>
              <a:gdLst/>
              <a:ahLst/>
              <a:cxnLst>
                <a:cxn ang="0">
                  <a:pos x="90" y="122"/>
                </a:cxn>
                <a:cxn ang="0">
                  <a:pos x="77" y="122"/>
                </a:cxn>
                <a:cxn ang="0">
                  <a:pos x="67" y="127"/>
                </a:cxn>
                <a:cxn ang="0">
                  <a:pos x="79" y="133"/>
                </a:cxn>
                <a:cxn ang="0">
                  <a:pos x="92" y="141"/>
                </a:cxn>
                <a:cxn ang="0">
                  <a:pos x="95" y="134"/>
                </a:cxn>
                <a:cxn ang="0">
                  <a:pos x="99" y="123"/>
                </a:cxn>
                <a:cxn ang="0">
                  <a:pos x="90" y="122"/>
                </a:cxn>
                <a:cxn ang="0">
                  <a:pos x="26" y="85"/>
                </a:cxn>
                <a:cxn ang="0">
                  <a:pos x="18" y="87"/>
                </a:cxn>
                <a:cxn ang="0">
                  <a:pos x="22" y="101"/>
                </a:cxn>
                <a:cxn ang="0">
                  <a:pos x="27" y="112"/>
                </a:cxn>
                <a:cxn ang="0">
                  <a:pos x="34" y="107"/>
                </a:cxn>
                <a:cxn ang="0">
                  <a:pos x="36" y="89"/>
                </a:cxn>
                <a:cxn ang="0">
                  <a:pos x="26" y="85"/>
                </a:cxn>
                <a:cxn ang="0">
                  <a:pos x="108" y="79"/>
                </a:cxn>
                <a:cxn ang="0">
                  <a:pos x="99" y="73"/>
                </a:cxn>
                <a:cxn ang="0">
                  <a:pos x="82" y="55"/>
                </a:cxn>
                <a:cxn ang="0">
                  <a:pos x="66" y="38"/>
                </a:cxn>
                <a:cxn ang="0">
                  <a:pos x="66" y="27"/>
                </a:cxn>
                <a:cxn ang="0">
                  <a:pos x="71" y="21"/>
                </a:cxn>
                <a:cxn ang="0">
                  <a:pos x="72" y="6"/>
                </a:cxn>
                <a:cxn ang="0">
                  <a:pos x="66" y="5"/>
                </a:cxn>
                <a:cxn ang="0">
                  <a:pos x="64" y="0"/>
                </a:cxn>
                <a:cxn ang="0">
                  <a:pos x="55" y="1"/>
                </a:cxn>
                <a:cxn ang="0">
                  <a:pos x="48" y="3"/>
                </a:cxn>
                <a:cxn ang="0">
                  <a:pos x="46" y="2"/>
                </a:cxn>
                <a:cxn ang="0">
                  <a:pos x="44" y="5"/>
                </a:cxn>
                <a:cxn ang="0">
                  <a:pos x="42" y="7"/>
                </a:cxn>
                <a:cxn ang="0">
                  <a:pos x="39" y="9"/>
                </a:cxn>
                <a:cxn ang="0">
                  <a:pos x="34" y="10"/>
                </a:cxn>
                <a:cxn ang="0">
                  <a:pos x="30" y="12"/>
                </a:cxn>
                <a:cxn ang="0">
                  <a:pos x="27" y="16"/>
                </a:cxn>
                <a:cxn ang="0">
                  <a:pos x="20" y="9"/>
                </a:cxn>
                <a:cxn ang="0">
                  <a:pos x="15" y="17"/>
                </a:cxn>
                <a:cxn ang="0">
                  <a:pos x="5" y="17"/>
                </a:cxn>
                <a:cxn ang="0">
                  <a:pos x="6" y="23"/>
                </a:cxn>
                <a:cxn ang="0">
                  <a:pos x="4" y="27"/>
                </a:cxn>
                <a:cxn ang="0">
                  <a:pos x="2" y="30"/>
                </a:cxn>
                <a:cxn ang="0">
                  <a:pos x="5" y="36"/>
                </a:cxn>
                <a:cxn ang="0">
                  <a:pos x="8" y="41"/>
                </a:cxn>
                <a:cxn ang="0">
                  <a:pos x="13" y="43"/>
                </a:cxn>
                <a:cxn ang="0">
                  <a:pos x="12" y="47"/>
                </a:cxn>
                <a:cxn ang="0">
                  <a:pos x="17" y="45"/>
                </a:cxn>
                <a:cxn ang="0">
                  <a:pos x="25" y="38"/>
                </a:cxn>
                <a:cxn ang="0">
                  <a:pos x="41" y="45"/>
                </a:cxn>
                <a:cxn ang="0">
                  <a:pos x="44" y="52"/>
                </a:cxn>
                <a:cxn ang="0">
                  <a:pos x="55" y="65"/>
                </a:cxn>
                <a:cxn ang="0">
                  <a:pos x="70" y="79"/>
                </a:cxn>
                <a:cxn ang="0">
                  <a:pos x="81" y="83"/>
                </a:cxn>
                <a:cxn ang="0">
                  <a:pos x="91" y="90"/>
                </a:cxn>
                <a:cxn ang="0">
                  <a:pos x="99" y="96"/>
                </a:cxn>
                <a:cxn ang="0">
                  <a:pos x="103" y="103"/>
                </a:cxn>
                <a:cxn ang="0">
                  <a:pos x="103" y="115"/>
                </a:cxn>
                <a:cxn ang="0">
                  <a:pos x="104" y="124"/>
                </a:cxn>
                <a:cxn ang="0">
                  <a:pos x="109" y="115"/>
                </a:cxn>
                <a:cxn ang="0">
                  <a:pos x="116" y="108"/>
                </a:cxn>
                <a:cxn ang="0">
                  <a:pos x="111" y="99"/>
                </a:cxn>
                <a:cxn ang="0">
                  <a:pos x="121" y="95"/>
                </a:cxn>
                <a:cxn ang="0">
                  <a:pos x="130" y="95"/>
                </a:cxn>
                <a:cxn ang="0">
                  <a:pos x="108" y="79"/>
                </a:cxn>
              </a:cxnLst>
              <a:rect l="0" t="0" r="r" b="b"/>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62" name="Freeform 175"/>
            <p:cNvSpPr/>
            <p:nvPr/>
          </p:nvSpPr>
          <p:spPr bwMode="auto">
            <a:xfrm>
              <a:off x="4549042" y="3123496"/>
              <a:ext cx="24393" cy="31517"/>
            </a:xfrm>
            <a:custGeom>
              <a:avLst/>
              <a:gdLst/>
              <a:ahLst/>
              <a:cxnLst>
                <a:cxn ang="0">
                  <a:pos x="5" y="0"/>
                </a:cxn>
                <a:cxn ang="0">
                  <a:pos x="1" y="8"/>
                </a:cxn>
                <a:cxn ang="0">
                  <a:pos x="0" y="12"/>
                </a:cxn>
                <a:cxn ang="0">
                  <a:pos x="8" y="18"/>
                </a:cxn>
                <a:cxn ang="0">
                  <a:pos x="9" y="18"/>
                </a:cxn>
                <a:cxn ang="0">
                  <a:pos x="14" y="10"/>
                </a:cxn>
                <a:cxn ang="0">
                  <a:pos x="5" y="0"/>
                </a:cxn>
              </a:cxnLst>
              <a:rect l="0" t="0" r="r" b="b"/>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63" name="Freeform 176"/>
            <p:cNvSpPr/>
            <p:nvPr/>
          </p:nvSpPr>
          <p:spPr bwMode="auto">
            <a:xfrm>
              <a:off x="4554781" y="3051458"/>
              <a:ext cx="81788" cy="100553"/>
            </a:xfrm>
            <a:custGeom>
              <a:avLst/>
              <a:gdLst/>
              <a:ahLst/>
              <a:cxnLst>
                <a:cxn ang="0">
                  <a:pos x="41" y="37"/>
                </a:cxn>
                <a:cxn ang="0">
                  <a:pos x="41" y="29"/>
                </a:cxn>
                <a:cxn ang="0">
                  <a:pos x="42" y="23"/>
                </a:cxn>
                <a:cxn ang="0">
                  <a:pos x="29" y="20"/>
                </a:cxn>
                <a:cxn ang="0">
                  <a:pos x="28" y="13"/>
                </a:cxn>
                <a:cxn ang="0">
                  <a:pos x="24" y="9"/>
                </a:cxn>
                <a:cxn ang="0">
                  <a:pos x="20" y="2"/>
                </a:cxn>
                <a:cxn ang="0">
                  <a:pos x="20" y="2"/>
                </a:cxn>
                <a:cxn ang="0">
                  <a:pos x="17" y="1"/>
                </a:cxn>
                <a:cxn ang="0">
                  <a:pos x="12" y="0"/>
                </a:cxn>
                <a:cxn ang="0">
                  <a:pos x="0" y="3"/>
                </a:cxn>
                <a:cxn ang="0">
                  <a:pos x="3" y="10"/>
                </a:cxn>
                <a:cxn ang="0">
                  <a:pos x="7" y="18"/>
                </a:cxn>
                <a:cxn ang="0">
                  <a:pos x="6" y="36"/>
                </a:cxn>
                <a:cxn ang="0">
                  <a:pos x="2" y="40"/>
                </a:cxn>
                <a:cxn ang="0">
                  <a:pos x="11" y="50"/>
                </a:cxn>
                <a:cxn ang="0">
                  <a:pos x="11" y="50"/>
                </a:cxn>
                <a:cxn ang="0">
                  <a:pos x="21" y="56"/>
                </a:cxn>
                <a:cxn ang="0">
                  <a:pos x="41" y="52"/>
                </a:cxn>
                <a:cxn ang="0">
                  <a:pos x="41" y="49"/>
                </a:cxn>
                <a:cxn ang="0">
                  <a:pos x="45" y="44"/>
                </a:cxn>
                <a:cxn ang="0">
                  <a:pos x="41" y="37"/>
                </a:cxn>
              </a:cxnLst>
              <a:rect l="0" t="0" r="r" b="b"/>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grpSp>
      <p:cxnSp>
        <p:nvCxnSpPr>
          <p:cNvPr id="180" name="直接连接符 179"/>
          <p:cNvCxnSpPr/>
          <p:nvPr/>
        </p:nvCxnSpPr>
        <p:spPr>
          <a:xfrm>
            <a:off x="-25942" y="5404823"/>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a:off x="1533150" y="6216157"/>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3" name="组合 183"/>
          <p:cNvGrpSpPr/>
          <p:nvPr/>
        </p:nvGrpSpPr>
        <p:grpSpPr>
          <a:xfrm>
            <a:off x="7997795" y="5031922"/>
            <a:ext cx="799329" cy="1326094"/>
            <a:chOff x="2000231" y="2114716"/>
            <a:chExt cx="2123898" cy="3523563"/>
          </a:xfrm>
          <a:solidFill>
            <a:srgbClr val="0070C0"/>
          </a:solidFill>
        </p:grpSpPr>
        <p:sp>
          <p:nvSpPr>
            <p:cNvPr id="18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0" name="Freeform 24"/>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1" name="Freeform 25"/>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gr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3443" y="1754841"/>
            <a:ext cx="1080000" cy="1080000"/>
          </a:xfrm>
          <a:prstGeom prst="rect">
            <a:avLst/>
          </a:prstGeom>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64816" y="1754841"/>
            <a:ext cx="1080000" cy="1080000"/>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6189" y="1754841"/>
            <a:ext cx="1080000" cy="1080000"/>
          </a:xfrm>
          <a:prstGeom prst="rect">
            <a:avLst/>
          </a:prstGeom>
        </p:spPr>
      </p:pic>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8264" y="1754841"/>
            <a:ext cx="1080000" cy="1080000"/>
          </a:xfrm>
          <a:prstGeom prst="rect">
            <a:avLst/>
          </a:prstGeom>
        </p:spPr>
      </p:pic>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3443" y="3847283"/>
            <a:ext cx="1080000" cy="1080000"/>
          </a:xfrm>
          <a:prstGeom prst="rect">
            <a:avLst/>
          </a:prstGeom>
        </p:spPr>
      </p:pic>
      <p:pic>
        <p:nvPicPr>
          <p:cNvPr id="14" name="图片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43928" y="3847283"/>
            <a:ext cx="1080000" cy="1080000"/>
          </a:xfrm>
          <a:prstGeom prst="rect">
            <a:avLst/>
          </a:prstGeom>
        </p:spPr>
      </p:pic>
      <p:pic>
        <p:nvPicPr>
          <p:cNvPr id="16" name="图片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32160" y="3847283"/>
            <a:ext cx="1080000" cy="1080000"/>
          </a:xfrm>
          <a:prstGeom prst="rect">
            <a:avLst/>
          </a:prstGeom>
        </p:spPr>
      </p:pic>
      <p:pic>
        <p:nvPicPr>
          <p:cNvPr id="18" name="图片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588224" y="3847283"/>
            <a:ext cx="1549180" cy="1080000"/>
          </a:xfrm>
          <a:prstGeom prst="rect">
            <a:avLst/>
          </a:prstGeom>
        </p:spPr>
      </p:pic>
      <p:sp>
        <p:nvSpPr>
          <p:cNvPr id="45" name="文本框 44"/>
          <p:cNvSpPr txBox="1"/>
          <p:nvPr/>
        </p:nvSpPr>
        <p:spPr>
          <a:xfrm>
            <a:off x="230455" y="2982128"/>
            <a:ext cx="2165978" cy="738664"/>
          </a:xfrm>
          <a:prstGeom prst="rect">
            <a:avLst/>
          </a:prstGeom>
          <a:noFill/>
        </p:spPr>
        <p:txBody>
          <a:bodyPr wrap="none" rtlCol="0">
            <a:spAutoFit/>
          </a:bodyPr>
          <a:lstStyle/>
          <a:p>
            <a:pPr algn="ctr"/>
            <a:r>
              <a:rPr lang="en-US" altLang="zh-CN" sz="1400" b="1" dirty="0" smtClean="0"/>
              <a:t>Session 1 </a:t>
            </a:r>
            <a:endParaRPr lang="en-US" altLang="zh-CN" sz="1400" b="1" dirty="0" smtClean="0"/>
          </a:p>
          <a:p>
            <a:pPr algn="ctr"/>
            <a:r>
              <a:rPr lang="en-US" altLang="zh-CN" sz="1400" b="1" dirty="0" smtClean="0"/>
              <a:t>Reservoir Surveillance </a:t>
            </a:r>
            <a:endParaRPr lang="en-US" altLang="zh-CN" sz="1400" b="1" dirty="0" smtClean="0"/>
          </a:p>
          <a:p>
            <a:pPr algn="ctr"/>
            <a:r>
              <a:rPr lang="en-US" altLang="zh-CN" sz="1400" b="1" dirty="0" smtClean="0"/>
              <a:t>Technology</a:t>
            </a:r>
            <a:endParaRPr lang="zh-CN" altLang="en-US" sz="1400" b="1" dirty="0" smtClean="0"/>
          </a:p>
        </p:txBody>
      </p:sp>
      <p:sp>
        <p:nvSpPr>
          <p:cNvPr id="46" name="矩形 45"/>
          <p:cNvSpPr/>
          <p:nvPr/>
        </p:nvSpPr>
        <p:spPr>
          <a:xfrm>
            <a:off x="2051720" y="2982128"/>
            <a:ext cx="2509152" cy="738664"/>
          </a:xfrm>
          <a:prstGeom prst="rect">
            <a:avLst/>
          </a:prstGeom>
        </p:spPr>
        <p:txBody>
          <a:bodyPr wrap="square">
            <a:spAutoFit/>
          </a:bodyPr>
          <a:lstStyle/>
          <a:p>
            <a:pPr algn="ctr"/>
            <a:r>
              <a:rPr lang="en-US" altLang="zh-CN" sz="1400" b="1" dirty="0" smtClean="0"/>
              <a:t>Session 2</a:t>
            </a:r>
            <a:endParaRPr lang="en-US" altLang="zh-CN" sz="1400" b="1" dirty="0" smtClean="0"/>
          </a:p>
          <a:p>
            <a:pPr algn="ctr"/>
            <a:r>
              <a:rPr lang="en-US" altLang="zh-CN" sz="1400" b="1" dirty="0" smtClean="0"/>
              <a:t> </a:t>
            </a:r>
            <a:r>
              <a:rPr lang="en-US" altLang="zh-CN" sz="1400" b="1" dirty="0" smtClean="0">
                <a:latin typeface="微软雅黑" panose="020B0503020204020204" pitchFamily="34" charset="-122"/>
                <a:ea typeface="微软雅黑" panose="020B0503020204020204" pitchFamily="34" charset="-122"/>
              </a:rPr>
              <a:t>Reservoir Evaluation &amp;</a:t>
            </a:r>
            <a:endParaRPr lang="en-US" altLang="zh-CN" sz="1400" b="1" dirty="0" smtClean="0">
              <a:latin typeface="微软雅黑" panose="020B0503020204020204" pitchFamily="34" charset="-122"/>
              <a:ea typeface="微软雅黑" panose="020B0503020204020204" pitchFamily="34" charset="-122"/>
            </a:endParaRPr>
          </a:p>
          <a:p>
            <a:pPr algn="ctr"/>
            <a:r>
              <a:rPr lang="en-US" altLang="zh-CN" sz="1400" b="1" dirty="0" smtClean="0">
                <a:latin typeface="微软雅黑" panose="020B0503020204020204" pitchFamily="34" charset="-122"/>
                <a:ea typeface="微软雅黑" panose="020B0503020204020204" pitchFamily="34" charset="-122"/>
              </a:rPr>
              <a:t> Modeling Techniques</a:t>
            </a:r>
            <a:endParaRPr lang="zh-CN" altLang="en-US" sz="1400" b="1" dirty="0">
              <a:latin typeface="微软雅黑" panose="020B0503020204020204" pitchFamily="34" charset="-122"/>
              <a:ea typeface="微软雅黑" panose="020B0503020204020204" pitchFamily="34" charset="-122"/>
            </a:endParaRPr>
          </a:p>
        </p:txBody>
      </p:sp>
      <p:sp>
        <p:nvSpPr>
          <p:cNvPr id="47" name="矩形 46"/>
          <p:cNvSpPr/>
          <p:nvPr/>
        </p:nvSpPr>
        <p:spPr>
          <a:xfrm>
            <a:off x="4488928" y="2982128"/>
            <a:ext cx="1927965" cy="954107"/>
          </a:xfrm>
          <a:prstGeom prst="rect">
            <a:avLst/>
          </a:prstGeom>
        </p:spPr>
        <p:txBody>
          <a:bodyPr wrap="none">
            <a:spAutoFit/>
          </a:bodyPr>
          <a:lstStyle/>
          <a:p>
            <a:pPr algn="ctr"/>
            <a:r>
              <a:rPr lang="en-US" altLang="zh-CN" sz="1400" b="1" dirty="0" smtClean="0"/>
              <a:t>Session 3</a:t>
            </a:r>
            <a:endParaRPr lang="en-US" altLang="zh-CN" sz="1400" b="1" dirty="0" smtClean="0"/>
          </a:p>
          <a:p>
            <a:pPr algn="ctr"/>
            <a:r>
              <a:rPr lang="en-US" altLang="zh-CN" sz="1400" b="1" dirty="0" smtClean="0">
                <a:latin typeface="微软雅黑" panose="020B0503020204020204" pitchFamily="34" charset="-122"/>
                <a:ea typeface="微软雅黑" panose="020B0503020204020204" pitchFamily="34" charset="-122"/>
              </a:rPr>
              <a:t>Reservoir Dynamic </a:t>
            </a:r>
            <a:endParaRPr lang="en-US" altLang="zh-CN" sz="1400" b="1" dirty="0" smtClean="0">
              <a:latin typeface="微软雅黑" panose="020B0503020204020204" pitchFamily="34" charset="-122"/>
              <a:ea typeface="微软雅黑" panose="020B0503020204020204" pitchFamily="34" charset="-122"/>
            </a:endParaRPr>
          </a:p>
          <a:p>
            <a:pPr algn="ctr"/>
            <a:r>
              <a:rPr lang="en-US" altLang="zh-CN" sz="1400" b="1" dirty="0" smtClean="0">
                <a:latin typeface="微软雅黑" panose="020B0503020204020204" pitchFamily="34" charset="-122"/>
                <a:ea typeface="微软雅黑" panose="020B0503020204020204" pitchFamily="34" charset="-122"/>
              </a:rPr>
              <a:t>Description</a:t>
            </a:r>
            <a:endParaRPr lang="en-US" altLang="zh-CN" sz="1400" b="1" dirty="0" smtClean="0">
              <a:latin typeface="微软雅黑" panose="020B0503020204020204" pitchFamily="34" charset="-122"/>
              <a:ea typeface="微软雅黑" panose="020B0503020204020204" pitchFamily="34" charset="-122"/>
            </a:endParaRPr>
          </a:p>
          <a:p>
            <a:pPr algn="ctr"/>
            <a:r>
              <a:rPr lang="en-US" altLang="zh-CN" sz="1400" b="1" dirty="0" smtClean="0">
                <a:latin typeface="微软雅黑" panose="020B0503020204020204" pitchFamily="34" charset="-122"/>
                <a:ea typeface="微软雅黑" panose="020B0503020204020204" pitchFamily="34" charset="-122"/>
              </a:rPr>
              <a:t>&amp;Management</a:t>
            </a:r>
            <a:endParaRPr lang="zh-CN" altLang="en-US" sz="1400" b="1" dirty="0">
              <a:latin typeface="微软雅黑" panose="020B0503020204020204" pitchFamily="34" charset="-122"/>
              <a:ea typeface="微软雅黑" panose="020B0503020204020204" pitchFamily="34" charset="-122"/>
            </a:endParaRPr>
          </a:p>
        </p:txBody>
      </p:sp>
      <p:sp>
        <p:nvSpPr>
          <p:cNvPr id="49" name="矩形 48"/>
          <p:cNvSpPr/>
          <p:nvPr/>
        </p:nvSpPr>
        <p:spPr>
          <a:xfrm>
            <a:off x="6444208" y="2982128"/>
            <a:ext cx="1671291" cy="523220"/>
          </a:xfrm>
          <a:prstGeom prst="rect">
            <a:avLst/>
          </a:prstGeom>
        </p:spPr>
        <p:txBody>
          <a:bodyPr wrap="none">
            <a:spAutoFit/>
          </a:bodyPr>
          <a:lstStyle/>
          <a:p>
            <a:pPr algn="ctr"/>
            <a:r>
              <a:rPr lang="en-US" altLang="zh-CN" sz="1400" b="1" dirty="0" smtClean="0"/>
              <a:t>Session 4</a:t>
            </a:r>
            <a:endParaRPr lang="en-US" altLang="zh-CN" sz="1400" b="1" dirty="0" smtClean="0"/>
          </a:p>
          <a:p>
            <a:pPr algn="ctr"/>
            <a:r>
              <a:rPr lang="en-US" altLang="zh-CN" sz="1400" b="1" dirty="0" smtClean="0">
                <a:latin typeface="微软雅黑" panose="020B0503020204020204" pitchFamily="34" charset="-122"/>
                <a:ea typeface="微软雅黑" panose="020B0503020204020204" pitchFamily="34" charset="-122"/>
              </a:rPr>
              <a:t>Drilling and EOR</a:t>
            </a:r>
            <a:endParaRPr lang="zh-CN" altLang="en-US" sz="1400" b="1" dirty="0">
              <a:latin typeface="微软雅黑" panose="020B0503020204020204" pitchFamily="34" charset="-122"/>
              <a:ea typeface="微软雅黑" panose="020B0503020204020204" pitchFamily="34" charset="-122"/>
            </a:endParaRPr>
          </a:p>
        </p:txBody>
      </p:sp>
      <p:sp>
        <p:nvSpPr>
          <p:cNvPr id="50" name="矩形 49"/>
          <p:cNvSpPr/>
          <p:nvPr/>
        </p:nvSpPr>
        <p:spPr>
          <a:xfrm>
            <a:off x="271715" y="4994012"/>
            <a:ext cx="2083455" cy="738664"/>
          </a:xfrm>
          <a:prstGeom prst="rect">
            <a:avLst/>
          </a:prstGeom>
        </p:spPr>
        <p:txBody>
          <a:bodyPr wrap="none">
            <a:spAutoFit/>
          </a:bodyPr>
          <a:lstStyle/>
          <a:p>
            <a:pPr algn="ctr"/>
            <a:r>
              <a:rPr lang="en-US" altLang="zh-CN" sz="1400" b="1" dirty="0" smtClean="0"/>
              <a:t>Session 5</a:t>
            </a:r>
            <a:endParaRPr lang="en-US" altLang="zh-CN" sz="1400" b="1" dirty="0" smtClean="0"/>
          </a:p>
          <a:p>
            <a:pPr algn="ctr"/>
            <a:r>
              <a:rPr lang="en-US" altLang="zh-CN" sz="1400" b="1" dirty="0" smtClean="0">
                <a:latin typeface="微软雅黑" panose="020B0503020204020204" pitchFamily="34" charset="-122"/>
                <a:ea typeface="微软雅黑" panose="020B0503020204020204" pitchFamily="34" charset="-122"/>
              </a:rPr>
              <a:t>Ultra-Tight Reservoir</a:t>
            </a:r>
            <a:endParaRPr lang="en-US" altLang="zh-CN" sz="1400" b="1" dirty="0" smtClean="0">
              <a:latin typeface="微软雅黑" panose="020B0503020204020204" pitchFamily="34" charset="-122"/>
              <a:ea typeface="微软雅黑" panose="020B0503020204020204" pitchFamily="34" charset="-122"/>
            </a:endParaRPr>
          </a:p>
          <a:p>
            <a:pPr algn="ctr"/>
            <a:r>
              <a:rPr lang="en-US" altLang="zh-CN" sz="1400" b="1" dirty="0" smtClean="0">
                <a:latin typeface="微软雅黑" panose="020B0503020204020204" pitchFamily="34" charset="-122"/>
                <a:ea typeface="微软雅黑" panose="020B0503020204020204" pitchFamily="34" charset="-122"/>
              </a:rPr>
              <a:t> Development</a:t>
            </a:r>
            <a:endParaRPr lang="zh-CN" altLang="en-US" sz="1400" b="1" dirty="0">
              <a:latin typeface="微软雅黑" panose="020B0503020204020204" pitchFamily="34" charset="-122"/>
              <a:ea typeface="微软雅黑" panose="020B0503020204020204" pitchFamily="34" charset="-122"/>
            </a:endParaRPr>
          </a:p>
        </p:txBody>
      </p:sp>
      <p:sp>
        <p:nvSpPr>
          <p:cNvPr id="51" name="矩形 50"/>
          <p:cNvSpPr/>
          <p:nvPr/>
        </p:nvSpPr>
        <p:spPr>
          <a:xfrm>
            <a:off x="2011010" y="4994012"/>
            <a:ext cx="2616935" cy="738664"/>
          </a:xfrm>
          <a:prstGeom prst="rect">
            <a:avLst/>
          </a:prstGeom>
        </p:spPr>
        <p:txBody>
          <a:bodyPr wrap="none">
            <a:spAutoFit/>
          </a:bodyPr>
          <a:lstStyle/>
          <a:p>
            <a:pPr algn="ctr"/>
            <a:r>
              <a:rPr lang="en-US" altLang="zh-CN" sz="1400" b="1" dirty="0" smtClean="0"/>
              <a:t>Session 6</a:t>
            </a:r>
            <a:endParaRPr lang="en-US" altLang="zh-CN" sz="1400" b="1" dirty="0" smtClean="0"/>
          </a:p>
          <a:p>
            <a:pPr algn="ctr"/>
            <a:r>
              <a:rPr lang="en-US" altLang="zh-CN" sz="1400" b="1" dirty="0" smtClean="0">
                <a:latin typeface="微软雅黑" panose="020B0503020204020204" pitchFamily="34" charset="-122"/>
                <a:ea typeface="微软雅黑" panose="020B0503020204020204" pitchFamily="34" charset="-122"/>
              </a:rPr>
              <a:t>Unconventional Oil &amp;</a:t>
            </a:r>
            <a:endParaRPr lang="en-US" altLang="zh-CN" sz="1400" b="1" dirty="0" smtClean="0">
              <a:latin typeface="微软雅黑" panose="020B0503020204020204" pitchFamily="34" charset="-122"/>
              <a:ea typeface="微软雅黑" panose="020B0503020204020204" pitchFamily="34" charset="-122"/>
            </a:endParaRPr>
          </a:p>
          <a:p>
            <a:pPr algn="ctr"/>
            <a:r>
              <a:rPr lang="en-US" altLang="zh-CN" sz="1400" b="1" dirty="0" smtClean="0">
                <a:latin typeface="微软雅黑" panose="020B0503020204020204" pitchFamily="34" charset="-122"/>
                <a:ea typeface="微软雅黑" panose="020B0503020204020204" pitchFamily="34" charset="-122"/>
              </a:rPr>
              <a:t> Gas Resources Technology</a:t>
            </a:r>
            <a:endParaRPr lang="zh-CN" altLang="en-US" sz="1400" b="1" dirty="0">
              <a:latin typeface="微软雅黑" panose="020B0503020204020204" pitchFamily="34" charset="-122"/>
              <a:ea typeface="微软雅黑" panose="020B0503020204020204" pitchFamily="34" charset="-122"/>
            </a:endParaRPr>
          </a:p>
        </p:txBody>
      </p:sp>
      <p:sp>
        <p:nvSpPr>
          <p:cNvPr id="52" name="矩形 51"/>
          <p:cNvSpPr/>
          <p:nvPr/>
        </p:nvSpPr>
        <p:spPr>
          <a:xfrm>
            <a:off x="4563004" y="4994012"/>
            <a:ext cx="1489510" cy="523220"/>
          </a:xfrm>
          <a:prstGeom prst="rect">
            <a:avLst/>
          </a:prstGeom>
        </p:spPr>
        <p:txBody>
          <a:bodyPr wrap="none">
            <a:spAutoFit/>
          </a:bodyPr>
          <a:lstStyle/>
          <a:p>
            <a:pPr algn="ctr"/>
            <a:r>
              <a:rPr lang="en-US" altLang="zh-CN" sz="1400" b="1" dirty="0" smtClean="0"/>
              <a:t>Session 7</a:t>
            </a:r>
            <a:endParaRPr lang="en-US" altLang="zh-CN" sz="1400" b="1" dirty="0" smtClean="0"/>
          </a:p>
          <a:p>
            <a:pPr algn="ctr"/>
            <a:r>
              <a:rPr lang="en-US" altLang="zh-CN" sz="1400" b="1" dirty="0" err="1" smtClean="0">
                <a:latin typeface="微软雅黑" panose="020B0503020204020204" pitchFamily="34" charset="-122"/>
                <a:ea typeface="微软雅黑" panose="020B0503020204020204" pitchFamily="34" charset="-122"/>
              </a:rPr>
              <a:t>Geomechanics</a:t>
            </a:r>
            <a:endParaRPr lang="zh-CN" altLang="en-US" sz="1400" b="1" dirty="0">
              <a:latin typeface="微软雅黑" panose="020B0503020204020204" pitchFamily="34" charset="-122"/>
              <a:ea typeface="微软雅黑" panose="020B0503020204020204" pitchFamily="34" charset="-122"/>
            </a:endParaRPr>
          </a:p>
        </p:txBody>
      </p:sp>
      <p:sp>
        <p:nvSpPr>
          <p:cNvPr id="53" name="矩形 52"/>
          <p:cNvSpPr/>
          <p:nvPr/>
        </p:nvSpPr>
        <p:spPr>
          <a:xfrm>
            <a:off x="6247742" y="4994012"/>
            <a:ext cx="2155591" cy="738664"/>
          </a:xfrm>
          <a:prstGeom prst="rect">
            <a:avLst/>
          </a:prstGeom>
        </p:spPr>
        <p:txBody>
          <a:bodyPr wrap="none">
            <a:spAutoFit/>
          </a:bodyPr>
          <a:lstStyle/>
          <a:p>
            <a:pPr algn="ctr"/>
            <a:r>
              <a:rPr lang="en-US" altLang="zh-CN" sz="1400" b="1" dirty="0" smtClean="0"/>
              <a:t>Session 8</a:t>
            </a:r>
            <a:endParaRPr lang="en-US" altLang="zh-CN" sz="1400" b="1" dirty="0" smtClean="0"/>
          </a:p>
          <a:p>
            <a:pPr algn="ctr"/>
            <a:r>
              <a:rPr lang="en-US" altLang="zh-CN" sz="1400" b="1" dirty="0" smtClean="0">
                <a:latin typeface="微软雅黑" panose="020B0503020204020204" pitchFamily="34" charset="-122"/>
                <a:ea typeface="微软雅黑" panose="020B0503020204020204" pitchFamily="34" charset="-122"/>
              </a:rPr>
              <a:t>Digital and Intelligent</a:t>
            </a:r>
            <a:endParaRPr lang="en-US" altLang="zh-CN" sz="1400" b="1" dirty="0" smtClean="0">
              <a:latin typeface="微软雅黑" panose="020B0503020204020204" pitchFamily="34" charset="-122"/>
              <a:ea typeface="微软雅黑" panose="020B0503020204020204" pitchFamily="34" charset="-122"/>
            </a:endParaRPr>
          </a:p>
          <a:p>
            <a:pPr algn="ctr"/>
            <a:r>
              <a:rPr lang="en-US" altLang="zh-CN" sz="1400" b="1" dirty="0" smtClean="0">
                <a:latin typeface="微软雅黑" panose="020B0503020204020204" pitchFamily="34" charset="-122"/>
                <a:ea typeface="微软雅黑" panose="020B0503020204020204" pitchFamily="34" charset="-122"/>
              </a:rPr>
              <a:t> Oil &amp;Gas Fields</a:t>
            </a:r>
            <a:endParaRPr lang="zh-CN" altLang="en-US" sz="1400" b="1" dirty="0">
              <a:latin typeface="微软雅黑" panose="020B0503020204020204" pitchFamily="34" charset="-122"/>
              <a:ea typeface="微软雅黑" panose="020B0503020204020204" pitchFamily="34" charset="-122"/>
            </a:endParaRPr>
          </a:p>
        </p:txBody>
      </p:sp>
      <p:sp>
        <p:nvSpPr>
          <p:cNvPr id="264" name="矩形 263"/>
          <p:cNvSpPr/>
          <p:nvPr/>
        </p:nvSpPr>
        <p:spPr>
          <a:xfrm>
            <a:off x="467544" y="1155521"/>
            <a:ext cx="2304256" cy="461665"/>
          </a:xfrm>
          <a:prstGeom prst="rect">
            <a:avLst/>
          </a:prstGeom>
          <a:solidFill>
            <a:srgbClr val="0070C0"/>
          </a:solidFill>
          <a:ln w="12700">
            <a:noFill/>
          </a:ln>
          <a:effectLst/>
        </p:spPr>
        <p:txBody>
          <a:bodyPr wrap="square" rtlCol="0" anchor="ctr">
            <a:spAutoFit/>
          </a:bodyPr>
          <a:lstStyle/>
          <a:p>
            <a:pPr algn="ctr"/>
            <a:r>
              <a:rPr lang="en-US" altLang="zh-CN" sz="2400" b="1"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IFEDC   Topics </a:t>
            </a:r>
            <a:endParaRPr lang="zh-CN" altLang="en-US" sz="2400" b="1"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65" name="矩形 264"/>
          <p:cNvSpPr/>
          <p:nvPr/>
        </p:nvSpPr>
        <p:spPr>
          <a:xfrm>
            <a:off x="2987824" y="404664"/>
            <a:ext cx="3138936" cy="461665"/>
          </a:xfrm>
          <a:prstGeom prst="rect">
            <a:avLst/>
          </a:prstGeom>
        </p:spPr>
        <p:txBody>
          <a:bodyPr wrap="none">
            <a:spAutoFit/>
          </a:bodyPr>
          <a:lstStyle/>
          <a:p>
            <a:pPr lvl="0" algn="ctr"/>
            <a:r>
              <a:rPr lang="en-US" altLang="en-US" sz="2400" b="1" dirty="0" smtClean="0">
                <a:solidFill>
                  <a:schemeClr val="bg1"/>
                </a:solidFill>
                <a:latin typeface="微软雅黑" panose="020B0503020204020204" pitchFamily="34" charset="-122"/>
                <a:ea typeface="微软雅黑" panose="020B0503020204020204" pitchFamily="34" charset="-122"/>
              </a:rPr>
              <a:t>Conference  Profile</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3528" y="1700808"/>
            <a:ext cx="8310338" cy="4283020"/>
            <a:chOff x="898753" y="1738268"/>
            <a:chExt cx="7020780" cy="3618402"/>
          </a:xfrm>
          <a:solidFill>
            <a:schemeClr val="bg1">
              <a:lumMod val="95000"/>
            </a:schemeClr>
          </a:solidFill>
        </p:grpSpPr>
        <p:sp>
          <p:nvSpPr>
            <p:cNvPr id="4" name="Freeform 4"/>
            <p:cNvSpPr/>
            <p:nvPr/>
          </p:nvSpPr>
          <p:spPr bwMode="auto">
            <a:xfrm>
              <a:off x="4422774" y="4427681"/>
              <a:ext cx="249666" cy="258136"/>
            </a:xfrm>
            <a:custGeom>
              <a:avLst/>
              <a:gdLst/>
              <a:ahLst/>
              <a:cxnLst>
                <a:cxn ang="0">
                  <a:pos x="53" y="137"/>
                </a:cxn>
                <a:cxn ang="0">
                  <a:pos x="60" y="133"/>
                </a:cxn>
                <a:cxn ang="0">
                  <a:pos x="66" y="141"/>
                </a:cxn>
                <a:cxn ang="0">
                  <a:pos x="80" y="141"/>
                </a:cxn>
                <a:cxn ang="0">
                  <a:pos x="87" y="134"/>
                </a:cxn>
                <a:cxn ang="0">
                  <a:pos x="87" y="59"/>
                </a:cxn>
                <a:cxn ang="0">
                  <a:pos x="99" y="55"/>
                </a:cxn>
                <a:cxn ang="0">
                  <a:pos x="99" y="16"/>
                </a:cxn>
                <a:cxn ang="0">
                  <a:pos x="109" y="15"/>
                </a:cxn>
                <a:cxn ang="0">
                  <a:pos x="122" y="11"/>
                </a:cxn>
                <a:cxn ang="0">
                  <a:pos x="128" y="16"/>
                </a:cxn>
                <a:cxn ang="0">
                  <a:pos x="136" y="11"/>
                </a:cxn>
                <a:cxn ang="0">
                  <a:pos x="144" y="9"/>
                </a:cxn>
                <a:cxn ang="0">
                  <a:pos x="143" y="6"/>
                </a:cxn>
                <a:cxn ang="0">
                  <a:pos x="119" y="8"/>
                </a:cxn>
                <a:cxn ang="0">
                  <a:pos x="102" y="9"/>
                </a:cxn>
                <a:cxn ang="0">
                  <a:pos x="77" y="9"/>
                </a:cxn>
                <a:cxn ang="0">
                  <a:pos x="73" y="5"/>
                </a:cxn>
                <a:cxn ang="0">
                  <a:pos x="34" y="5"/>
                </a:cxn>
                <a:cxn ang="0">
                  <a:pos x="24" y="3"/>
                </a:cxn>
                <a:cxn ang="0">
                  <a:pos x="13" y="2"/>
                </a:cxn>
                <a:cxn ang="0">
                  <a:pos x="8" y="0"/>
                </a:cxn>
                <a:cxn ang="0">
                  <a:pos x="4" y="3"/>
                </a:cxn>
                <a:cxn ang="0">
                  <a:pos x="1" y="3"/>
                </a:cxn>
                <a:cxn ang="0">
                  <a:pos x="7" y="18"/>
                </a:cxn>
                <a:cxn ang="0">
                  <a:pos x="18" y="41"/>
                </a:cxn>
                <a:cxn ang="0">
                  <a:pos x="29" y="65"/>
                </a:cxn>
                <a:cxn ang="0">
                  <a:pos x="30" y="84"/>
                </a:cxn>
                <a:cxn ang="0">
                  <a:pos x="34" y="101"/>
                </a:cxn>
                <a:cxn ang="0">
                  <a:pos x="42" y="129"/>
                </a:cxn>
                <a:cxn ang="0">
                  <a:pos x="49" y="138"/>
                </a:cxn>
                <a:cxn ang="0">
                  <a:pos x="53" y="137"/>
                </a:cxn>
              </a:cxnLst>
              <a:rect l="0" t="0" r="r" b="b"/>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 name="Freeform 5"/>
            <p:cNvSpPr/>
            <p:nvPr/>
          </p:nvSpPr>
          <p:spPr bwMode="auto">
            <a:xfrm>
              <a:off x="4672440" y="4397666"/>
              <a:ext cx="154965" cy="141074"/>
            </a:xfrm>
            <a:custGeom>
              <a:avLst/>
              <a:gdLst/>
              <a:ahLst/>
              <a:cxnLst>
                <a:cxn ang="0">
                  <a:pos x="59" y="4"/>
                </a:cxn>
                <a:cxn ang="0">
                  <a:pos x="58" y="0"/>
                </a:cxn>
                <a:cxn ang="0">
                  <a:pos x="48" y="0"/>
                </a:cxn>
                <a:cxn ang="0">
                  <a:pos x="42" y="6"/>
                </a:cxn>
                <a:cxn ang="0">
                  <a:pos x="31" y="14"/>
                </a:cxn>
                <a:cxn ang="0">
                  <a:pos x="20" y="27"/>
                </a:cxn>
                <a:cxn ang="0">
                  <a:pos x="5" y="24"/>
                </a:cxn>
                <a:cxn ang="0">
                  <a:pos x="0" y="25"/>
                </a:cxn>
                <a:cxn ang="0">
                  <a:pos x="6" y="31"/>
                </a:cxn>
                <a:cxn ang="0">
                  <a:pos x="12" y="45"/>
                </a:cxn>
                <a:cxn ang="0">
                  <a:pos x="23" y="53"/>
                </a:cxn>
                <a:cxn ang="0">
                  <a:pos x="28" y="61"/>
                </a:cxn>
                <a:cxn ang="0">
                  <a:pos x="36" y="69"/>
                </a:cxn>
                <a:cxn ang="0">
                  <a:pos x="44" y="74"/>
                </a:cxn>
                <a:cxn ang="0">
                  <a:pos x="55" y="76"/>
                </a:cxn>
                <a:cxn ang="0">
                  <a:pos x="67" y="78"/>
                </a:cxn>
                <a:cxn ang="0">
                  <a:pos x="79" y="67"/>
                </a:cxn>
                <a:cxn ang="0">
                  <a:pos x="82" y="56"/>
                </a:cxn>
                <a:cxn ang="0">
                  <a:pos x="88" y="48"/>
                </a:cxn>
                <a:cxn ang="0">
                  <a:pos x="84" y="39"/>
                </a:cxn>
                <a:cxn ang="0">
                  <a:pos x="87" y="29"/>
                </a:cxn>
                <a:cxn ang="0">
                  <a:pos x="87" y="12"/>
                </a:cxn>
                <a:cxn ang="0">
                  <a:pos x="74" y="7"/>
                </a:cxn>
                <a:cxn ang="0">
                  <a:pos x="59" y="4"/>
                </a:cxn>
              </a:cxnLst>
              <a:rect l="0" t="0" r="r" b="b"/>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 name="Freeform 6"/>
            <p:cNvSpPr/>
            <p:nvPr/>
          </p:nvSpPr>
          <p:spPr bwMode="auto">
            <a:xfrm>
              <a:off x="4573434" y="4444190"/>
              <a:ext cx="175053" cy="196604"/>
            </a:xfrm>
            <a:custGeom>
              <a:avLst/>
              <a:gdLst/>
              <a:ahLst/>
              <a:cxnLst>
                <a:cxn ang="0">
                  <a:pos x="93" y="44"/>
                </a:cxn>
                <a:cxn ang="0">
                  <a:pos x="85" y="36"/>
                </a:cxn>
                <a:cxn ang="0">
                  <a:pos x="80" y="28"/>
                </a:cxn>
                <a:cxn ang="0">
                  <a:pos x="69" y="20"/>
                </a:cxn>
                <a:cxn ang="0">
                  <a:pos x="63" y="6"/>
                </a:cxn>
                <a:cxn ang="0">
                  <a:pos x="57" y="0"/>
                </a:cxn>
                <a:cxn ang="0">
                  <a:pos x="49" y="2"/>
                </a:cxn>
                <a:cxn ang="0">
                  <a:pos x="41" y="7"/>
                </a:cxn>
                <a:cxn ang="0">
                  <a:pos x="35" y="2"/>
                </a:cxn>
                <a:cxn ang="0">
                  <a:pos x="22" y="6"/>
                </a:cxn>
                <a:cxn ang="0">
                  <a:pos x="12" y="7"/>
                </a:cxn>
                <a:cxn ang="0">
                  <a:pos x="12" y="46"/>
                </a:cxn>
                <a:cxn ang="0">
                  <a:pos x="0" y="50"/>
                </a:cxn>
                <a:cxn ang="0">
                  <a:pos x="0" y="83"/>
                </a:cxn>
                <a:cxn ang="0">
                  <a:pos x="6" y="87"/>
                </a:cxn>
                <a:cxn ang="0">
                  <a:pos x="9" y="100"/>
                </a:cxn>
                <a:cxn ang="0">
                  <a:pos x="7" y="102"/>
                </a:cxn>
                <a:cxn ang="0">
                  <a:pos x="9" y="107"/>
                </a:cxn>
                <a:cxn ang="0">
                  <a:pos x="20" y="107"/>
                </a:cxn>
                <a:cxn ang="0">
                  <a:pos x="31" y="95"/>
                </a:cxn>
                <a:cxn ang="0">
                  <a:pos x="38" y="89"/>
                </a:cxn>
                <a:cxn ang="0">
                  <a:pos x="52" y="93"/>
                </a:cxn>
                <a:cxn ang="0">
                  <a:pos x="62" y="88"/>
                </a:cxn>
                <a:cxn ang="0">
                  <a:pos x="67" y="80"/>
                </a:cxn>
                <a:cxn ang="0">
                  <a:pos x="76" y="73"/>
                </a:cxn>
                <a:cxn ang="0">
                  <a:pos x="81" y="65"/>
                </a:cxn>
                <a:cxn ang="0">
                  <a:pos x="90" y="59"/>
                </a:cxn>
                <a:cxn ang="0">
                  <a:pos x="97" y="55"/>
                </a:cxn>
                <a:cxn ang="0">
                  <a:pos x="101" y="49"/>
                </a:cxn>
                <a:cxn ang="0">
                  <a:pos x="101" y="49"/>
                </a:cxn>
                <a:cxn ang="0">
                  <a:pos x="93" y="44"/>
                </a:cxn>
              </a:cxnLst>
              <a:rect l="0" t="0" r="r" b="b"/>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 name="Freeform 7"/>
            <p:cNvSpPr/>
            <p:nvPr/>
          </p:nvSpPr>
          <p:spPr bwMode="auto">
            <a:xfrm>
              <a:off x="4778620" y="4613779"/>
              <a:ext cx="27263" cy="34518"/>
            </a:xfrm>
            <a:custGeom>
              <a:avLst/>
              <a:gdLst/>
              <a:ahLst/>
              <a:cxnLst>
                <a:cxn ang="0">
                  <a:pos x="7" y="0"/>
                </a:cxn>
                <a:cxn ang="0">
                  <a:pos x="0" y="8"/>
                </a:cxn>
                <a:cxn ang="0">
                  <a:pos x="7" y="19"/>
                </a:cxn>
                <a:cxn ang="0">
                  <a:pos x="13" y="16"/>
                </a:cxn>
                <a:cxn ang="0">
                  <a:pos x="15" y="13"/>
                </a:cxn>
                <a:cxn ang="0">
                  <a:pos x="14" y="3"/>
                </a:cxn>
                <a:cxn ang="0">
                  <a:pos x="7" y="0"/>
                </a:cxn>
              </a:cxnLst>
              <a:rect l="0" t="0" r="r" b="b"/>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 name="Freeform 8"/>
            <p:cNvSpPr/>
            <p:nvPr/>
          </p:nvSpPr>
          <p:spPr bwMode="auto">
            <a:xfrm>
              <a:off x="4708312" y="4670809"/>
              <a:ext cx="43046" cy="51027"/>
            </a:xfrm>
            <a:custGeom>
              <a:avLst/>
              <a:gdLst/>
              <a:ahLst/>
              <a:cxnLst>
                <a:cxn ang="0">
                  <a:pos x="18" y="3"/>
                </a:cxn>
                <a:cxn ang="0">
                  <a:pos x="7" y="8"/>
                </a:cxn>
                <a:cxn ang="0">
                  <a:pos x="0" y="18"/>
                </a:cxn>
                <a:cxn ang="0">
                  <a:pos x="7" y="27"/>
                </a:cxn>
                <a:cxn ang="0">
                  <a:pos x="11" y="28"/>
                </a:cxn>
                <a:cxn ang="0">
                  <a:pos x="14" y="22"/>
                </a:cxn>
                <a:cxn ang="0">
                  <a:pos x="21" y="20"/>
                </a:cxn>
                <a:cxn ang="0">
                  <a:pos x="25" y="12"/>
                </a:cxn>
                <a:cxn ang="0">
                  <a:pos x="18" y="3"/>
                </a:cxn>
              </a:cxnLst>
              <a:rect l="0" t="0" r="r" b="b"/>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 name="Freeform 9"/>
            <p:cNvSpPr>
              <a:spLocks noEditPoints="1"/>
            </p:cNvSpPr>
            <p:nvPr/>
          </p:nvSpPr>
          <p:spPr bwMode="auto">
            <a:xfrm>
              <a:off x="4507431" y="4531236"/>
              <a:ext cx="312800" cy="288152"/>
            </a:xfrm>
            <a:custGeom>
              <a:avLst/>
              <a:gdLst/>
              <a:ahLst/>
              <a:cxnLst>
                <a:cxn ang="0">
                  <a:pos x="172" y="59"/>
                </a:cxn>
                <a:cxn ang="0">
                  <a:pos x="172" y="58"/>
                </a:cxn>
                <a:cxn ang="0">
                  <a:pos x="170" y="61"/>
                </a:cxn>
                <a:cxn ang="0">
                  <a:pos x="164" y="64"/>
                </a:cxn>
                <a:cxn ang="0">
                  <a:pos x="157" y="53"/>
                </a:cxn>
                <a:cxn ang="0">
                  <a:pos x="164" y="45"/>
                </a:cxn>
                <a:cxn ang="0">
                  <a:pos x="171" y="48"/>
                </a:cxn>
                <a:cxn ang="0">
                  <a:pos x="171" y="46"/>
                </a:cxn>
                <a:cxn ang="0">
                  <a:pos x="170" y="26"/>
                </a:cxn>
                <a:cxn ang="0">
                  <a:pos x="163" y="5"/>
                </a:cxn>
                <a:cxn ang="0">
                  <a:pos x="150" y="2"/>
                </a:cxn>
                <a:cxn ang="0">
                  <a:pos x="139" y="0"/>
                </a:cxn>
                <a:cxn ang="0">
                  <a:pos x="135" y="6"/>
                </a:cxn>
                <a:cxn ang="0">
                  <a:pos x="128" y="10"/>
                </a:cxn>
                <a:cxn ang="0">
                  <a:pos x="119" y="16"/>
                </a:cxn>
                <a:cxn ang="0">
                  <a:pos x="114" y="24"/>
                </a:cxn>
                <a:cxn ang="0">
                  <a:pos x="105" y="31"/>
                </a:cxn>
                <a:cxn ang="0">
                  <a:pos x="100" y="39"/>
                </a:cxn>
                <a:cxn ang="0">
                  <a:pos x="90" y="44"/>
                </a:cxn>
                <a:cxn ang="0">
                  <a:pos x="76" y="40"/>
                </a:cxn>
                <a:cxn ang="0">
                  <a:pos x="69" y="46"/>
                </a:cxn>
                <a:cxn ang="0">
                  <a:pos x="58" y="58"/>
                </a:cxn>
                <a:cxn ang="0">
                  <a:pos x="47" y="58"/>
                </a:cxn>
                <a:cxn ang="0">
                  <a:pos x="45" y="53"/>
                </a:cxn>
                <a:cxn ang="0">
                  <a:pos x="47" y="51"/>
                </a:cxn>
                <a:cxn ang="0">
                  <a:pos x="44" y="38"/>
                </a:cxn>
                <a:cxn ang="0">
                  <a:pos x="38" y="34"/>
                </a:cxn>
                <a:cxn ang="0">
                  <a:pos x="38" y="76"/>
                </a:cxn>
                <a:cxn ang="0">
                  <a:pos x="31" y="83"/>
                </a:cxn>
                <a:cxn ang="0">
                  <a:pos x="17" y="83"/>
                </a:cxn>
                <a:cxn ang="0">
                  <a:pos x="11" y="75"/>
                </a:cxn>
                <a:cxn ang="0">
                  <a:pos x="4" y="79"/>
                </a:cxn>
                <a:cxn ang="0">
                  <a:pos x="0" y="80"/>
                </a:cxn>
                <a:cxn ang="0">
                  <a:pos x="8" y="98"/>
                </a:cxn>
                <a:cxn ang="0">
                  <a:pos x="19" y="120"/>
                </a:cxn>
                <a:cxn ang="0">
                  <a:pos x="19" y="131"/>
                </a:cxn>
                <a:cxn ang="0">
                  <a:pos x="19" y="140"/>
                </a:cxn>
                <a:cxn ang="0">
                  <a:pos x="23" y="149"/>
                </a:cxn>
                <a:cxn ang="0">
                  <a:pos x="27" y="152"/>
                </a:cxn>
                <a:cxn ang="0">
                  <a:pos x="33" y="157"/>
                </a:cxn>
                <a:cxn ang="0">
                  <a:pos x="41" y="157"/>
                </a:cxn>
                <a:cxn ang="0">
                  <a:pos x="54" y="153"/>
                </a:cxn>
                <a:cxn ang="0">
                  <a:pos x="64" y="149"/>
                </a:cxn>
                <a:cxn ang="0">
                  <a:pos x="82" y="149"/>
                </a:cxn>
                <a:cxn ang="0">
                  <a:pos x="93" y="147"/>
                </a:cxn>
                <a:cxn ang="0">
                  <a:pos x="100" y="146"/>
                </a:cxn>
                <a:cxn ang="0">
                  <a:pos x="109" y="143"/>
                </a:cxn>
                <a:cxn ang="0">
                  <a:pos x="132" y="128"/>
                </a:cxn>
                <a:cxn ang="0">
                  <a:pos x="159" y="95"/>
                </a:cxn>
                <a:cxn ang="0">
                  <a:pos x="175" y="77"/>
                </a:cxn>
                <a:cxn ang="0">
                  <a:pos x="181" y="59"/>
                </a:cxn>
                <a:cxn ang="0">
                  <a:pos x="172" y="59"/>
                </a:cxn>
                <a:cxn ang="0">
                  <a:pos x="137" y="97"/>
                </a:cxn>
                <a:cxn ang="0">
                  <a:pos x="130" y="99"/>
                </a:cxn>
                <a:cxn ang="0">
                  <a:pos x="127" y="105"/>
                </a:cxn>
                <a:cxn ang="0">
                  <a:pos x="123" y="104"/>
                </a:cxn>
                <a:cxn ang="0">
                  <a:pos x="116" y="95"/>
                </a:cxn>
                <a:cxn ang="0">
                  <a:pos x="123" y="85"/>
                </a:cxn>
                <a:cxn ang="0">
                  <a:pos x="134" y="80"/>
                </a:cxn>
                <a:cxn ang="0">
                  <a:pos x="141" y="89"/>
                </a:cxn>
                <a:cxn ang="0">
                  <a:pos x="137" y="97"/>
                </a:cxn>
              </a:cxnLst>
              <a:rect l="0" t="0" r="r" b="b"/>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 name="Freeform 10"/>
            <p:cNvSpPr/>
            <p:nvPr/>
          </p:nvSpPr>
          <p:spPr bwMode="auto">
            <a:xfrm>
              <a:off x="4422774" y="4193558"/>
              <a:ext cx="228144" cy="253634"/>
            </a:xfrm>
            <a:custGeom>
              <a:avLst/>
              <a:gdLst/>
              <a:ahLst/>
              <a:cxnLst>
                <a:cxn ang="0">
                  <a:pos x="8" y="129"/>
                </a:cxn>
                <a:cxn ang="0">
                  <a:pos x="13" y="131"/>
                </a:cxn>
                <a:cxn ang="0">
                  <a:pos x="24" y="132"/>
                </a:cxn>
                <a:cxn ang="0">
                  <a:pos x="34" y="134"/>
                </a:cxn>
                <a:cxn ang="0">
                  <a:pos x="73" y="134"/>
                </a:cxn>
                <a:cxn ang="0">
                  <a:pos x="77" y="138"/>
                </a:cxn>
                <a:cxn ang="0">
                  <a:pos x="102" y="138"/>
                </a:cxn>
                <a:cxn ang="0">
                  <a:pos x="119" y="137"/>
                </a:cxn>
                <a:cxn ang="0">
                  <a:pos x="122" y="136"/>
                </a:cxn>
                <a:cxn ang="0">
                  <a:pos x="109" y="119"/>
                </a:cxn>
                <a:cxn ang="0">
                  <a:pos x="110" y="81"/>
                </a:cxn>
                <a:cxn ang="0">
                  <a:pos x="127" y="82"/>
                </a:cxn>
                <a:cxn ang="0">
                  <a:pos x="130" y="79"/>
                </a:cxn>
                <a:cxn ang="0">
                  <a:pos x="132" y="57"/>
                </a:cxn>
                <a:cxn ang="0">
                  <a:pos x="129" y="57"/>
                </a:cxn>
                <a:cxn ang="0">
                  <a:pos x="119" y="58"/>
                </a:cxn>
                <a:cxn ang="0">
                  <a:pos x="113" y="61"/>
                </a:cxn>
                <a:cxn ang="0">
                  <a:pos x="113" y="52"/>
                </a:cxn>
                <a:cxn ang="0">
                  <a:pos x="108" y="43"/>
                </a:cxn>
                <a:cxn ang="0">
                  <a:pos x="109" y="27"/>
                </a:cxn>
                <a:cxn ang="0">
                  <a:pos x="107" y="18"/>
                </a:cxn>
                <a:cxn ang="0">
                  <a:pos x="100" y="16"/>
                </a:cxn>
                <a:cxn ang="0">
                  <a:pos x="94" y="14"/>
                </a:cxn>
                <a:cxn ang="0">
                  <a:pos x="85" y="14"/>
                </a:cxn>
                <a:cxn ang="0">
                  <a:pos x="81" y="24"/>
                </a:cxn>
                <a:cxn ang="0">
                  <a:pos x="68" y="26"/>
                </a:cxn>
                <a:cxn ang="0">
                  <a:pos x="58" y="19"/>
                </a:cxn>
                <a:cxn ang="0">
                  <a:pos x="54" y="10"/>
                </a:cxn>
                <a:cxn ang="0">
                  <a:pos x="52" y="1"/>
                </a:cxn>
                <a:cxn ang="0">
                  <a:pos x="15" y="1"/>
                </a:cxn>
                <a:cxn ang="0">
                  <a:pos x="9" y="4"/>
                </a:cxn>
                <a:cxn ang="0">
                  <a:pos x="19" y="28"/>
                </a:cxn>
                <a:cxn ang="0">
                  <a:pos x="17" y="39"/>
                </a:cxn>
                <a:cxn ang="0">
                  <a:pos x="24" y="63"/>
                </a:cxn>
                <a:cxn ang="0">
                  <a:pos x="16" y="79"/>
                </a:cxn>
                <a:cxn ang="0">
                  <a:pos x="8" y="101"/>
                </a:cxn>
                <a:cxn ang="0">
                  <a:pos x="2" y="117"/>
                </a:cxn>
                <a:cxn ang="0">
                  <a:pos x="1" y="132"/>
                </a:cxn>
                <a:cxn ang="0">
                  <a:pos x="1" y="132"/>
                </a:cxn>
                <a:cxn ang="0">
                  <a:pos x="4" y="132"/>
                </a:cxn>
                <a:cxn ang="0">
                  <a:pos x="8" y="129"/>
                </a:cxn>
              </a:cxnLst>
              <a:rect l="0" t="0" r="r" b="b"/>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 name="Freeform 11"/>
            <p:cNvSpPr/>
            <p:nvPr/>
          </p:nvSpPr>
          <p:spPr bwMode="auto">
            <a:xfrm>
              <a:off x="4612175" y="4241584"/>
              <a:ext cx="223839" cy="207109"/>
            </a:xfrm>
            <a:custGeom>
              <a:avLst/>
              <a:gdLst/>
              <a:ahLst/>
              <a:cxnLst>
                <a:cxn ang="0">
                  <a:pos x="100" y="5"/>
                </a:cxn>
                <a:cxn ang="0">
                  <a:pos x="92" y="0"/>
                </a:cxn>
                <a:cxn ang="0">
                  <a:pos x="78" y="3"/>
                </a:cxn>
                <a:cxn ang="0">
                  <a:pos x="75" y="10"/>
                </a:cxn>
                <a:cxn ang="0">
                  <a:pos x="74" y="16"/>
                </a:cxn>
                <a:cxn ang="0">
                  <a:pos x="73" y="29"/>
                </a:cxn>
                <a:cxn ang="0">
                  <a:pos x="71" y="39"/>
                </a:cxn>
                <a:cxn ang="0">
                  <a:pos x="78" y="48"/>
                </a:cxn>
                <a:cxn ang="0">
                  <a:pos x="86" y="46"/>
                </a:cxn>
                <a:cxn ang="0">
                  <a:pos x="87" y="54"/>
                </a:cxn>
                <a:cxn ang="0">
                  <a:pos x="85" y="59"/>
                </a:cxn>
                <a:cxn ang="0">
                  <a:pos x="77" y="59"/>
                </a:cxn>
                <a:cxn ang="0">
                  <a:pos x="73" y="49"/>
                </a:cxn>
                <a:cxn ang="0">
                  <a:pos x="64" y="47"/>
                </a:cxn>
                <a:cxn ang="0">
                  <a:pos x="58" y="41"/>
                </a:cxn>
                <a:cxn ang="0">
                  <a:pos x="54" y="43"/>
                </a:cxn>
                <a:cxn ang="0">
                  <a:pos x="49" y="44"/>
                </a:cxn>
                <a:cxn ang="0">
                  <a:pos x="40" y="41"/>
                </a:cxn>
                <a:cxn ang="0">
                  <a:pos x="36" y="36"/>
                </a:cxn>
                <a:cxn ang="0">
                  <a:pos x="29" y="36"/>
                </a:cxn>
                <a:cxn ang="0">
                  <a:pos x="26" y="34"/>
                </a:cxn>
                <a:cxn ang="0">
                  <a:pos x="23" y="31"/>
                </a:cxn>
                <a:cxn ang="0">
                  <a:pos x="21" y="53"/>
                </a:cxn>
                <a:cxn ang="0">
                  <a:pos x="18" y="56"/>
                </a:cxn>
                <a:cxn ang="0">
                  <a:pos x="1" y="55"/>
                </a:cxn>
                <a:cxn ang="0">
                  <a:pos x="0" y="93"/>
                </a:cxn>
                <a:cxn ang="0">
                  <a:pos x="13" y="110"/>
                </a:cxn>
                <a:cxn ang="0">
                  <a:pos x="34" y="109"/>
                </a:cxn>
                <a:cxn ang="0">
                  <a:pos x="35" y="112"/>
                </a:cxn>
                <a:cxn ang="0">
                  <a:pos x="40" y="111"/>
                </a:cxn>
                <a:cxn ang="0">
                  <a:pos x="55" y="114"/>
                </a:cxn>
                <a:cxn ang="0">
                  <a:pos x="66" y="101"/>
                </a:cxn>
                <a:cxn ang="0">
                  <a:pos x="77" y="93"/>
                </a:cxn>
                <a:cxn ang="0">
                  <a:pos x="83" y="87"/>
                </a:cxn>
                <a:cxn ang="0">
                  <a:pos x="93" y="87"/>
                </a:cxn>
                <a:cxn ang="0">
                  <a:pos x="93" y="87"/>
                </a:cxn>
                <a:cxn ang="0">
                  <a:pos x="91" y="79"/>
                </a:cxn>
                <a:cxn ang="0">
                  <a:pos x="122" y="67"/>
                </a:cxn>
                <a:cxn ang="0">
                  <a:pos x="120" y="62"/>
                </a:cxn>
                <a:cxn ang="0">
                  <a:pos x="122" y="51"/>
                </a:cxn>
                <a:cxn ang="0">
                  <a:pos x="127" y="48"/>
                </a:cxn>
                <a:cxn ang="0">
                  <a:pos x="126" y="30"/>
                </a:cxn>
                <a:cxn ang="0">
                  <a:pos x="130" y="28"/>
                </a:cxn>
                <a:cxn ang="0">
                  <a:pos x="125" y="16"/>
                </a:cxn>
                <a:cxn ang="0">
                  <a:pos x="110" y="9"/>
                </a:cxn>
                <a:cxn ang="0">
                  <a:pos x="100" y="5"/>
                </a:cxn>
              </a:cxnLst>
              <a:rect l="0" t="0" r="r" b="b"/>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 name="Freeform 12"/>
            <p:cNvSpPr/>
            <p:nvPr/>
          </p:nvSpPr>
          <p:spPr bwMode="auto">
            <a:xfrm>
              <a:off x="4744183" y="4094506"/>
              <a:ext cx="38742" cy="36019"/>
            </a:xfrm>
            <a:custGeom>
              <a:avLst/>
              <a:gdLst/>
              <a:ahLst/>
              <a:cxnLst>
                <a:cxn ang="0">
                  <a:pos x="18" y="0"/>
                </a:cxn>
                <a:cxn ang="0">
                  <a:pos x="12" y="2"/>
                </a:cxn>
                <a:cxn ang="0">
                  <a:pos x="6" y="3"/>
                </a:cxn>
                <a:cxn ang="0">
                  <a:pos x="5" y="5"/>
                </a:cxn>
                <a:cxn ang="0">
                  <a:pos x="3" y="12"/>
                </a:cxn>
                <a:cxn ang="0">
                  <a:pos x="0" y="15"/>
                </a:cxn>
                <a:cxn ang="0">
                  <a:pos x="3" y="18"/>
                </a:cxn>
                <a:cxn ang="0">
                  <a:pos x="6" y="19"/>
                </a:cxn>
                <a:cxn ang="0">
                  <a:pos x="12" y="15"/>
                </a:cxn>
                <a:cxn ang="0">
                  <a:pos x="22" y="13"/>
                </a:cxn>
                <a:cxn ang="0">
                  <a:pos x="20" y="5"/>
                </a:cxn>
                <a:cxn ang="0">
                  <a:pos x="18" y="0"/>
                </a:cxn>
              </a:cxnLst>
              <a:rect l="0" t="0" r="r" b="b"/>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 name="Freeform 13"/>
            <p:cNvSpPr/>
            <p:nvPr/>
          </p:nvSpPr>
          <p:spPr bwMode="auto">
            <a:xfrm>
              <a:off x="4979500" y="3822863"/>
              <a:ext cx="202316" cy="282148"/>
            </a:xfrm>
            <a:custGeom>
              <a:avLst/>
              <a:gdLst/>
              <a:ahLst/>
              <a:cxnLst>
                <a:cxn ang="0">
                  <a:pos x="27" y="30"/>
                </a:cxn>
                <a:cxn ang="0">
                  <a:pos x="35" y="37"/>
                </a:cxn>
                <a:cxn ang="0">
                  <a:pos x="58" y="45"/>
                </a:cxn>
                <a:cxn ang="0">
                  <a:pos x="73" y="48"/>
                </a:cxn>
                <a:cxn ang="0">
                  <a:pos x="77" y="51"/>
                </a:cxn>
                <a:cxn ang="0">
                  <a:pos x="47" y="81"/>
                </a:cxn>
                <a:cxn ang="0">
                  <a:pos x="35" y="83"/>
                </a:cxn>
                <a:cxn ang="0">
                  <a:pos x="20" y="91"/>
                </a:cxn>
                <a:cxn ang="0">
                  <a:pos x="11" y="92"/>
                </a:cxn>
                <a:cxn ang="0">
                  <a:pos x="5" y="100"/>
                </a:cxn>
                <a:cxn ang="0">
                  <a:pos x="0" y="108"/>
                </a:cxn>
                <a:cxn ang="0">
                  <a:pos x="1" y="148"/>
                </a:cxn>
                <a:cxn ang="0">
                  <a:pos x="6" y="157"/>
                </a:cxn>
                <a:cxn ang="0">
                  <a:pos x="31" y="131"/>
                </a:cxn>
                <a:cxn ang="0">
                  <a:pos x="51" y="116"/>
                </a:cxn>
                <a:cxn ang="0">
                  <a:pos x="79" y="88"/>
                </a:cxn>
                <a:cxn ang="0">
                  <a:pos x="92" y="67"/>
                </a:cxn>
                <a:cxn ang="0">
                  <a:pos x="102" y="50"/>
                </a:cxn>
                <a:cxn ang="0">
                  <a:pos x="113" y="28"/>
                </a:cxn>
                <a:cxn ang="0">
                  <a:pos x="117" y="8"/>
                </a:cxn>
                <a:cxn ang="0">
                  <a:pos x="109" y="4"/>
                </a:cxn>
                <a:cxn ang="0">
                  <a:pos x="84" y="11"/>
                </a:cxn>
                <a:cxn ang="0">
                  <a:pos x="66" y="15"/>
                </a:cxn>
                <a:cxn ang="0">
                  <a:pos x="51" y="18"/>
                </a:cxn>
                <a:cxn ang="0">
                  <a:pos x="33" y="16"/>
                </a:cxn>
                <a:cxn ang="0">
                  <a:pos x="27" y="10"/>
                </a:cxn>
                <a:cxn ang="0">
                  <a:pos x="20" y="20"/>
                </a:cxn>
                <a:cxn ang="0">
                  <a:pos x="27" y="30"/>
                </a:cxn>
              </a:cxnLst>
              <a:rect l="0" t="0" r="r" b="b"/>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 name="Freeform 14"/>
            <p:cNvSpPr/>
            <p:nvPr/>
          </p:nvSpPr>
          <p:spPr bwMode="auto">
            <a:xfrm>
              <a:off x="3939226" y="3303590"/>
              <a:ext cx="235317" cy="195102"/>
            </a:xfrm>
            <a:custGeom>
              <a:avLst/>
              <a:gdLst/>
              <a:ahLst/>
              <a:cxnLst>
                <a:cxn ang="0">
                  <a:pos x="50" y="108"/>
                </a:cxn>
                <a:cxn ang="0">
                  <a:pos x="50" y="93"/>
                </a:cxn>
                <a:cxn ang="0">
                  <a:pos x="68" y="81"/>
                </a:cxn>
                <a:cxn ang="0">
                  <a:pos x="75" y="79"/>
                </a:cxn>
                <a:cxn ang="0">
                  <a:pos x="85" y="77"/>
                </a:cxn>
                <a:cxn ang="0">
                  <a:pos x="91" y="70"/>
                </a:cxn>
                <a:cxn ang="0">
                  <a:pos x="99" y="67"/>
                </a:cxn>
                <a:cxn ang="0">
                  <a:pos x="104" y="64"/>
                </a:cxn>
                <a:cxn ang="0">
                  <a:pos x="106" y="57"/>
                </a:cxn>
                <a:cxn ang="0">
                  <a:pos x="110" y="54"/>
                </a:cxn>
                <a:cxn ang="0">
                  <a:pos x="116" y="50"/>
                </a:cxn>
                <a:cxn ang="0">
                  <a:pos x="133" y="49"/>
                </a:cxn>
                <a:cxn ang="0">
                  <a:pos x="135" y="45"/>
                </a:cxn>
                <a:cxn ang="0">
                  <a:pos x="131" y="37"/>
                </a:cxn>
                <a:cxn ang="0">
                  <a:pos x="130" y="27"/>
                </a:cxn>
                <a:cxn ang="0">
                  <a:pos x="127" y="15"/>
                </a:cxn>
                <a:cxn ang="0">
                  <a:pos x="125" y="11"/>
                </a:cxn>
                <a:cxn ang="0">
                  <a:pos x="112" y="8"/>
                </a:cxn>
                <a:cxn ang="0">
                  <a:pos x="93" y="6"/>
                </a:cxn>
                <a:cxn ang="0">
                  <a:pos x="82" y="2"/>
                </a:cxn>
                <a:cxn ang="0">
                  <a:pos x="70" y="25"/>
                </a:cxn>
                <a:cxn ang="0">
                  <a:pos x="53" y="33"/>
                </a:cxn>
                <a:cxn ang="0">
                  <a:pos x="44" y="42"/>
                </a:cxn>
                <a:cxn ang="0">
                  <a:pos x="38" y="53"/>
                </a:cxn>
                <a:cxn ang="0">
                  <a:pos x="38" y="70"/>
                </a:cxn>
                <a:cxn ang="0">
                  <a:pos x="25" y="89"/>
                </a:cxn>
                <a:cxn ang="0">
                  <a:pos x="8" y="100"/>
                </a:cxn>
                <a:cxn ang="0">
                  <a:pos x="0" y="104"/>
                </a:cxn>
                <a:cxn ang="0">
                  <a:pos x="42" y="104"/>
                </a:cxn>
                <a:cxn ang="0">
                  <a:pos x="50" y="108"/>
                </a:cxn>
              </a:cxnLst>
              <a:rect l="0" t="0" r="r" b="b"/>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 name="Freeform 15"/>
            <p:cNvSpPr/>
            <p:nvPr/>
          </p:nvSpPr>
          <p:spPr bwMode="auto">
            <a:xfrm>
              <a:off x="4338117" y="3269073"/>
              <a:ext cx="84657" cy="165086"/>
            </a:xfrm>
            <a:custGeom>
              <a:avLst/>
              <a:gdLst/>
              <a:ahLst/>
              <a:cxnLst>
                <a:cxn ang="0">
                  <a:pos x="13" y="23"/>
                </a:cxn>
                <a:cxn ang="0">
                  <a:pos x="10" y="35"/>
                </a:cxn>
                <a:cxn ang="0">
                  <a:pos x="3" y="42"/>
                </a:cxn>
                <a:cxn ang="0">
                  <a:pos x="7" y="54"/>
                </a:cxn>
                <a:cxn ang="0">
                  <a:pos x="12" y="62"/>
                </a:cxn>
                <a:cxn ang="0">
                  <a:pos x="21" y="68"/>
                </a:cxn>
                <a:cxn ang="0">
                  <a:pos x="26" y="88"/>
                </a:cxn>
                <a:cxn ang="0">
                  <a:pos x="27" y="91"/>
                </a:cxn>
                <a:cxn ang="0">
                  <a:pos x="32" y="87"/>
                </a:cxn>
                <a:cxn ang="0">
                  <a:pos x="34" y="78"/>
                </a:cxn>
                <a:cxn ang="0">
                  <a:pos x="35" y="73"/>
                </a:cxn>
                <a:cxn ang="0">
                  <a:pos x="43" y="65"/>
                </a:cxn>
                <a:cxn ang="0">
                  <a:pos x="48" y="61"/>
                </a:cxn>
                <a:cxn ang="0">
                  <a:pos x="49" y="55"/>
                </a:cxn>
                <a:cxn ang="0">
                  <a:pos x="44" y="51"/>
                </a:cxn>
                <a:cxn ang="0">
                  <a:pos x="40" y="47"/>
                </a:cxn>
                <a:cxn ang="0">
                  <a:pos x="31" y="43"/>
                </a:cxn>
                <a:cxn ang="0">
                  <a:pos x="40" y="35"/>
                </a:cxn>
                <a:cxn ang="0">
                  <a:pos x="40" y="20"/>
                </a:cxn>
                <a:cxn ang="0">
                  <a:pos x="42" y="10"/>
                </a:cxn>
                <a:cxn ang="0">
                  <a:pos x="40" y="6"/>
                </a:cxn>
                <a:cxn ang="0">
                  <a:pos x="35" y="4"/>
                </a:cxn>
                <a:cxn ang="0">
                  <a:pos x="20" y="4"/>
                </a:cxn>
                <a:cxn ang="0">
                  <a:pos x="13" y="5"/>
                </a:cxn>
                <a:cxn ang="0">
                  <a:pos x="13" y="23"/>
                </a:cxn>
              </a:cxnLst>
              <a:rect l="0" t="0" r="r" b="b"/>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 name="Freeform 16"/>
            <p:cNvSpPr/>
            <p:nvPr/>
          </p:nvSpPr>
          <p:spPr bwMode="auto">
            <a:xfrm>
              <a:off x="4023882" y="3275075"/>
              <a:ext cx="406066" cy="406714"/>
            </a:xfrm>
            <a:custGeom>
              <a:avLst/>
              <a:gdLst/>
              <a:ahLst/>
              <a:cxnLst>
                <a:cxn ang="0">
                  <a:pos x="81" y="43"/>
                </a:cxn>
                <a:cxn ang="0">
                  <a:pos x="82" y="53"/>
                </a:cxn>
                <a:cxn ang="0">
                  <a:pos x="86" y="61"/>
                </a:cxn>
                <a:cxn ang="0">
                  <a:pos x="84" y="65"/>
                </a:cxn>
                <a:cxn ang="0">
                  <a:pos x="67" y="66"/>
                </a:cxn>
                <a:cxn ang="0">
                  <a:pos x="61" y="70"/>
                </a:cxn>
                <a:cxn ang="0">
                  <a:pos x="57" y="73"/>
                </a:cxn>
                <a:cxn ang="0">
                  <a:pos x="55" y="80"/>
                </a:cxn>
                <a:cxn ang="0">
                  <a:pos x="50" y="83"/>
                </a:cxn>
                <a:cxn ang="0">
                  <a:pos x="42" y="86"/>
                </a:cxn>
                <a:cxn ang="0">
                  <a:pos x="36" y="93"/>
                </a:cxn>
                <a:cxn ang="0">
                  <a:pos x="26" y="95"/>
                </a:cxn>
                <a:cxn ang="0">
                  <a:pos x="19" y="97"/>
                </a:cxn>
                <a:cxn ang="0">
                  <a:pos x="1" y="109"/>
                </a:cxn>
                <a:cxn ang="0">
                  <a:pos x="1" y="124"/>
                </a:cxn>
                <a:cxn ang="0">
                  <a:pos x="3" y="126"/>
                </a:cxn>
                <a:cxn ang="0">
                  <a:pos x="112" y="199"/>
                </a:cxn>
                <a:cxn ang="0">
                  <a:pos x="120" y="209"/>
                </a:cxn>
                <a:cxn ang="0">
                  <a:pos x="132" y="213"/>
                </a:cxn>
                <a:cxn ang="0">
                  <a:pos x="138" y="225"/>
                </a:cxn>
                <a:cxn ang="0">
                  <a:pos x="149" y="223"/>
                </a:cxn>
                <a:cxn ang="0">
                  <a:pos x="166" y="217"/>
                </a:cxn>
                <a:cxn ang="0">
                  <a:pos x="187" y="201"/>
                </a:cxn>
                <a:cxn ang="0">
                  <a:pos x="235" y="171"/>
                </a:cxn>
                <a:cxn ang="0">
                  <a:pos x="235" y="171"/>
                </a:cxn>
                <a:cxn ang="0">
                  <a:pos x="230" y="161"/>
                </a:cxn>
                <a:cxn ang="0">
                  <a:pos x="221" y="158"/>
                </a:cxn>
                <a:cxn ang="0">
                  <a:pos x="214" y="154"/>
                </a:cxn>
                <a:cxn ang="0">
                  <a:pos x="212" y="145"/>
                </a:cxn>
                <a:cxn ang="0">
                  <a:pos x="207" y="138"/>
                </a:cxn>
                <a:cxn ang="0">
                  <a:pos x="212" y="133"/>
                </a:cxn>
                <a:cxn ang="0">
                  <a:pos x="211" y="127"/>
                </a:cxn>
                <a:cxn ang="0">
                  <a:pos x="211" y="120"/>
                </a:cxn>
                <a:cxn ang="0">
                  <a:pos x="211" y="113"/>
                </a:cxn>
                <a:cxn ang="0">
                  <a:pos x="212" y="101"/>
                </a:cxn>
                <a:cxn ang="0">
                  <a:pos x="207" y="91"/>
                </a:cxn>
                <a:cxn ang="0">
                  <a:pos x="209" y="88"/>
                </a:cxn>
                <a:cxn ang="0">
                  <a:pos x="208" y="85"/>
                </a:cxn>
                <a:cxn ang="0">
                  <a:pos x="203" y="65"/>
                </a:cxn>
                <a:cxn ang="0">
                  <a:pos x="194" y="59"/>
                </a:cxn>
                <a:cxn ang="0">
                  <a:pos x="189" y="51"/>
                </a:cxn>
                <a:cxn ang="0">
                  <a:pos x="185" y="39"/>
                </a:cxn>
                <a:cxn ang="0">
                  <a:pos x="192" y="32"/>
                </a:cxn>
                <a:cxn ang="0">
                  <a:pos x="195" y="20"/>
                </a:cxn>
                <a:cxn ang="0">
                  <a:pos x="195" y="2"/>
                </a:cxn>
                <a:cxn ang="0">
                  <a:pos x="185" y="0"/>
                </a:cxn>
                <a:cxn ang="0">
                  <a:pos x="173" y="1"/>
                </a:cxn>
                <a:cxn ang="0">
                  <a:pos x="158" y="5"/>
                </a:cxn>
                <a:cxn ang="0">
                  <a:pos x="115" y="7"/>
                </a:cxn>
                <a:cxn ang="0">
                  <a:pos x="98" y="16"/>
                </a:cxn>
                <a:cxn ang="0">
                  <a:pos x="80" y="26"/>
                </a:cxn>
                <a:cxn ang="0">
                  <a:pos x="76" y="27"/>
                </a:cxn>
                <a:cxn ang="0">
                  <a:pos x="78" y="31"/>
                </a:cxn>
                <a:cxn ang="0">
                  <a:pos x="81" y="43"/>
                </a:cxn>
              </a:cxnLst>
              <a:rect l="0" t="0" r="r" b="b"/>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 name="Freeform 17"/>
            <p:cNvSpPr/>
            <p:nvPr/>
          </p:nvSpPr>
          <p:spPr bwMode="auto">
            <a:xfrm>
              <a:off x="4379728" y="3368124"/>
              <a:ext cx="297017" cy="298658"/>
            </a:xfrm>
            <a:custGeom>
              <a:avLst/>
              <a:gdLst/>
              <a:ahLst/>
              <a:cxnLst>
                <a:cxn ang="0">
                  <a:pos x="19" y="10"/>
                </a:cxn>
                <a:cxn ang="0">
                  <a:pos x="11" y="18"/>
                </a:cxn>
                <a:cxn ang="0">
                  <a:pos x="10" y="23"/>
                </a:cxn>
                <a:cxn ang="0">
                  <a:pos x="8" y="32"/>
                </a:cxn>
                <a:cxn ang="0">
                  <a:pos x="1" y="39"/>
                </a:cxn>
                <a:cxn ang="0">
                  <a:pos x="6" y="49"/>
                </a:cxn>
                <a:cxn ang="0">
                  <a:pos x="5" y="61"/>
                </a:cxn>
                <a:cxn ang="0">
                  <a:pos x="5" y="68"/>
                </a:cxn>
                <a:cxn ang="0">
                  <a:pos x="5" y="75"/>
                </a:cxn>
                <a:cxn ang="0">
                  <a:pos x="6" y="81"/>
                </a:cxn>
                <a:cxn ang="0">
                  <a:pos x="1" y="86"/>
                </a:cxn>
                <a:cxn ang="0">
                  <a:pos x="6" y="93"/>
                </a:cxn>
                <a:cxn ang="0">
                  <a:pos x="8" y="102"/>
                </a:cxn>
                <a:cxn ang="0">
                  <a:pos x="15" y="106"/>
                </a:cxn>
                <a:cxn ang="0">
                  <a:pos x="24" y="109"/>
                </a:cxn>
                <a:cxn ang="0">
                  <a:pos x="29" y="119"/>
                </a:cxn>
                <a:cxn ang="0">
                  <a:pos x="46" y="122"/>
                </a:cxn>
                <a:cxn ang="0">
                  <a:pos x="53" y="129"/>
                </a:cxn>
                <a:cxn ang="0">
                  <a:pos x="72" y="119"/>
                </a:cxn>
                <a:cxn ang="0">
                  <a:pos x="158" y="165"/>
                </a:cxn>
                <a:cxn ang="0">
                  <a:pos x="158" y="159"/>
                </a:cxn>
                <a:cxn ang="0">
                  <a:pos x="169" y="159"/>
                </a:cxn>
                <a:cxn ang="0">
                  <a:pos x="169" y="48"/>
                </a:cxn>
                <a:cxn ang="0">
                  <a:pos x="169" y="32"/>
                </a:cxn>
                <a:cxn ang="0">
                  <a:pos x="170" y="18"/>
                </a:cxn>
                <a:cxn ang="0">
                  <a:pos x="171" y="15"/>
                </a:cxn>
                <a:cxn ang="0">
                  <a:pos x="171" y="15"/>
                </a:cxn>
                <a:cxn ang="0">
                  <a:pos x="156" y="11"/>
                </a:cxn>
                <a:cxn ang="0">
                  <a:pos x="138" y="2"/>
                </a:cxn>
                <a:cxn ang="0">
                  <a:pos x="113" y="15"/>
                </a:cxn>
                <a:cxn ang="0">
                  <a:pos x="115" y="29"/>
                </a:cxn>
                <a:cxn ang="0">
                  <a:pos x="97" y="29"/>
                </a:cxn>
                <a:cxn ang="0">
                  <a:pos x="77" y="22"/>
                </a:cxn>
                <a:cxn ang="0">
                  <a:pos x="65" y="14"/>
                </a:cxn>
                <a:cxn ang="0">
                  <a:pos x="58" y="7"/>
                </a:cxn>
                <a:cxn ang="0">
                  <a:pos x="38" y="3"/>
                </a:cxn>
                <a:cxn ang="0">
                  <a:pos x="25" y="0"/>
                </a:cxn>
                <a:cxn ang="0">
                  <a:pos x="24" y="6"/>
                </a:cxn>
                <a:cxn ang="0">
                  <a:pos x="19" y="10"/>
                </a:cxn>
              </a:cxnLst>
              <a:rect l="0" t="0" r="r" b="b"/>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8" name="Freeform 18"/>
            <p:cNvSpPr/>
            <p:nvPr/>
          </p:nvSpPr>
          <p:spPr bwMode="auto">
            <a:xfrm>
              <a:off x="3870353" y="3783843"/>
              <a:ext cx="55960" cy="21011"/>
            </a:xfrm>
            <a:custGeom>
              <a:avLst/>
              <a:gdLst/>
              <a:ahLst/>
              <a:cxnLst>
                <a:cxn ang="0">
                  <a:pos x="16" y="7"/>
                </a:cxn>
                <a:cxn ang="0">
                  <a:pos x="25" y="10"/>
                </a:cxn>
                <a:cxn ang="0">
                  <a:pos x="32" y="8"/>
                </a:cxn>
                <a:cxn ang="0">
                  <a:pos x="26" y="7"/>
                </a:cxn>
                <a:cxn ang="0">
                  <a:pos x="15" y="2"/>
                </a:cxn>
                <a:cxn ang="0">
                  <a:pos x="1" y="5"/>
                </a:cxn>
                <a:cxn ang="0">
                  <a:pos x="0" y="11"/>
                </a:cxn>
                <a:cxn ang="0">
                  <a:pos x="3" y="11"/>
                </a:cxn>
                <a:cxn ang="0">
                  <a:pos x="16" y="7"/>
                </a:cxn>
              </a:cxnLst>
              <a:rect l="0" t="0" r="r" b="b"/>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9" name="Freeform 19"/>
            <p:cNvSpPr/>
            <p:nvPr/>
          </p:nvSpPr>
          <p:spPr bwMode="auto">
            <a:xfrm>
              <a:off x="3858873" y="3728314"/>
              <a:ext cx="113355" cy="96051"/>
            </a:xfrm>
            <a:custGeom>
              <a:avLst/>
              <a:gdLst/>
              <a:ahLst/>
              <a:cxnLst>
                <a:cxn ang="0">
                  <a:pos x="15" y="51"/>
                </a:cxn>
                <a:cxn ang="0">
                  <a:pos x="21" y="48"/>
                </a:cxn>
                <a:cxn ang="0">
                  <a:pos x="37" y="47"/>
                </a:cxn>
                <a:cxn ang="0">
                  <a:pos x="40" y="48"/>
                </a:cxn>
                <a:cxn ang="0">
                  <a:pos x="40" y="47"/>
                </a:cxn>
                <a:cxn ang="0">
                  <a:pos x="48" y="50"/>
                </a:cxn>
                <a:cxn ang="0">
                  <a:pos x="65" y="51"/>
                </a:cxn>
                <a:cxn ang="0">
                  <a:pos x="66" y="50"/>
                </a:cxn>
                <a:cxn ang="0">
                  <a:pos x="66" y="43"/>
                </a:cxn>
                <a:cxn ang="0">
                  <a:pos x="60" y="36"/>
                </a:cxn>
                <a:cxn ang="0">
                  <a:pos x="58" y="29"/>
                </a:cxn>
                <a:cxn ang="0">
                  <a:pos x="56" y="26"/>
                </a:cxn>
                <a:cxn ang="0">
                  <a:pos x="50" y="18"/>
                </a:cxn>
                <a:cxn ang="0">
                  <a:pos x="42" y="8"/>
                </a:cxn>
                <a:cxn ang="0">
                  <a:pos x="38" y="8"/>
                </a:cxn>
                <a:cxn ang="0">
                  <a:pos x="32" y="2"/>
                </a:cxn>
                <a:cxn ang="0">
                  <a:pos x="23" y="3"/>
                </a:cxn>
                <a:cxn ang="0">
                  <a:pos x="13" y="3"/>
                </a:cxn>
                <a:cxn ang="0">
                  <a:pos x="6" y="8"/>
                </a:cxn>
                <a:cxn ang="0">
                  <a:pos x="6" y="8"/>
                </a:cxn>
                <a:cxn ang="0">
                  <a:pos x="3" y="18"/>
                </a:cxn>
                <a:cxn ang="0">
                  <a:pos x="7" y="34"/>
                </a:cxn>
                <a:cxn ang="0">
                  <a:pos x="8" y="36"/>
                </a:cxn>
                <a:cxn ang="0">
                  <a:pos x="22" y="33"/>
                </a:cxn>
                <a:cxn ang="0">
                  <a:pos x="33" y="38"/>
                </a:cxn>
                <a:cxn ang="0">
                  <a:pos x="39" y="39"/>
                </a:cxn>
                <a:cxn ang="0">
                  <a:pos x="32" y="41"/>
                </a:cxn>
                <a:cxn ang="0">
                  <a:pos x="23" y="38"/>
                </a:cxn>
                <a:cxn ang="0">
                  <a:pos x="10" y="42"/>
                </a:cxn>
                <a:cxn ang="0">
                  <a:pos x="7" y="42"/>
                </a:cxn>
                <a:cxn ang="0">
                  <a:pos x="8" y="48"/>
                </a:cxn>
                <a:cxn ang="0">
                  <a:pos x="9" y="49"/>
                </a:cxn>
                <a:cxn ang="0">
                  <a:pos x="15" y="51"/>
                </a:cxn>
              </a:cxnLst>
              <a:rect l="0" t="0" r="r" b="b"/>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0" name="Freeform 20"/>
            <p:cNvSpPr/>
            <p:nvPr/>
          </p:nvSpPr>
          <p:spPr bwMode="auto">
            <a:xfrm>
              <a:off x="3873222" y="3813859"/>
              <a:ext cx="54525" cy="31517"/>
            </a:xfrm>
            <a:custGeom>
              <a:avLst/>
              <a:gdLst/>
              <a:ahLst/>
              <a:cxnLst>
                <a:cxn ang="0">
                  <a:pos x="16" y="17"/>
                </a:cxn>
                <a:cxn ang="0">
                  <a:pos x="26" y="12"/>
                </a:cxn>
                <a:cxn ang="0">
                  <a:pos x="30" y="10"/>
                </a:cxn>
                <a:cxn ang="0">
                  <a:pos x="29" y="5"/>
                </a:cxn>
                <a:cxn ang="0">
                  <a:pos x="31" y="1"/>
                </a:cxn>
                <a:cxn ang="0">
                  <a:pos x="28" y="0"/>
                </a:cxn>
                <a:cxn ang="0">
                  <a:pos x="12" y="1"/>
                </a:cxn>
                <a:cxn ang="0">
                  <a:pos x="6" y="4"/>
                </a:cxn>
                <a:cxn ang="0">
                  <a:pos x="0" y="2"/>
                </a:cxn>
                <a:cxn ang="0">
                  <a:pos x="9" y="9"/>
                </a:cxn>
                <a:cxn ang="0">
                  <a:pos x="14" y="18"/>
                </a:cxn>
                <a:cxn ang="0">
                  <a:pos x="15" y="18"/>
                </a:cxn>
                <a:cxn ang="0">
                  <a:pos x="16" y="17"/>
                </a:cxn>
              </a:cxnLst>
              <a:rect l="0" t="0" r="r" b="b"/>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1" name="Freeform 21"/>
            <p:cNvSpPr/>
            <p:nvPr/>
          </p:nvSpPr>
          <p:spPr bwMode="auto">
            <a:xfrm>
              <a:off x="4477298" y="3843874"/>
              <a:ext cx="238187" cy="175593"/>
            </a:xfrm>
            <a:custGeom>
              <a:avLst/>
              <a:gdLst/>
              <a:ahLst/>
              <a:cxnLst>
                <a:cxn ang="0">
                  <a:pos x="128" y="55"/>
                </a:cxn>
                <a:cxn ang="0">
                  <a:pos x="124" y="47"/>
                </a:cxn>
                <a:cxn ang="0">
                  <a:pos x="117" y="41"/>
                </a:cxn>
                <a:cxn ang="0">
                  <a:pos x="112" y="34"/>
                </a:cxn>
                <a:cxn ang="0">
                  <a:pos x="103" y="30"/>
                </a:cxn>
                <a:cxn ang="0">
                  <a:pos x="101" y="27"/>
                </a:cxn>
                <a:cxn ang="0">
                  <a:pos x="97" y="26"/>
                </a:cxn>
                <a:cxn ang="0">
                  <a:pos x="98" y="22"/>
                </a:cxn>
                <a:cxn ang="0">
                  <a:pos x="97" y="12"/>
                </a:cxn>
                <a:cxn ang="0">
                  <a:pos x="89" y="1"/>
                </a:cxn>
                <a:cxn ang="0">
                  <a:pos x="87" y="1"/>
                </a:cxn>
                <a:cxn ang="0">
                  <a:pos x="78" y="5"/>
                </a:cxn>
                <a:cxn ang="0">
                  <a:pos x="76" y="10"/>
                </a:cxn>
                <a:cxn ang="0">
                  <a:pos x="65" y="21"/>
                </a:cxn>
                <a:cxn ang="0">
                  <a:pos x="49" y="25"/>
                </a:cxn>
                <a:cxn ang="0">
                  <a:pos x="48" y="31"/>
                </a:cxn>
                <a:cxn ang="0">
                  <a:pos x="38" y="36"/>
                </a:cxn>
                <a:cxn ang="0">
                  <a:pos x="26" y="40"/>
                </a:cxn>
                <a:cxn ang="0">
                  <a:pos x="18" y="40"/>
                </a:cxn>
                <a:cxn ang="0">
                  <a:pos x="12" y="42"/>
                </a:cxn>
                <a:cxn ang="0">
                  <a:pos x="11" y="41"/>
                </a:cxn>
                <a:cxn ang="0">
                  <a:pos x="5" y="48"/>
                </a:cxn>
                <a:cxn ang="0">
                  <a:pos x="0" y="59"/>
                </a:cxn>
                <a:cxn ang="0">
                  <a:pos x="1" y="69"/>
                </a:cxn>
                <a:cxn ang="0">
                  <a:pos x="5" y="78"/>
                </a:cxn>
                <a:cxn ang="0">
                  <a:pos x="6" y="84"/>
                </a:cxn>
                <a:cxn ang="0">
                  <a:pos x="9" y="88"/>
                </a:cxn>
                <a:cxn ang="0">
                  <a:pos x="16" y="95"/>
                </a:cxn>
                <a:cxn ang="0">
                  <a:pos x="18" y="97"/>
                </a:cxn>
                <a:cxn ang="0">
                  <a:pos x="19" y="96"/>
                </a:cxn>
                <a:cxn ang="0">
                  <a:pos x="21" y="88"/>
                </a:cxn>
                <a:cxn ang="0">
                  <a:pos x="27" y="86"/>
                </a:cxn>
                <a:cxn ang="0">
                  <a:pos x="32" y="85"/>
                </a:cxn>
                <a:cxn ang="0">
                  <a:pos x="42" y="86"/>
                </a:cxn>
                <a:cxn ang="0">
                  <a:pos x="42" y="79"/>
                </a:cxn>
                <a:cxn ang="0">
                  <a:pos x="53" y="70"/>
                </a:cxn>
                <a:cxn ang="0">
                  <a:pos x="63" y="76"/>
                </a:cxn>
                <a:cxn ang="0">
                  <a:pos x="84" y="80"/>
                </a:cxn>
                <a:cxn ang="0">
                  <a:pos x="88" y="72"/>
                </a:cxn>
                <a:cxn ang="0">
                  <a:pos x="97" y="72"/>
                </a:cxn>
                <a:cxn ang="0">
                  <a:pos x="108" y="69"/>
                </a:cxn>
                <a:cxn ang="0">
                  <a:pos x="117" y="68"/>
                </a:cxn>
                <a:cxn ang="0">
                  <a:pos x="130" y="69"/>
                </a:cxn>
                <a:cxn ang="0">
                  <a:pos x="138" y="68"/>
                </a:cxn>
                <a:cxn ang="0">
                  <a:pos x="136" y="61"/>
                </a:cxn>
                <a:cxn ang="0">
                  <a:pos x="128" y="55"/>
                </a:cxn>
              </a:cxnLst>
              <a:rect l="0" t="0" r="r" b="b"/>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2" name="Freeform 22"/>
            <p:cNvSpPr/>
            <p:nvPr/>
          </p:nvSpPr>
          <p:spPr bwMode="auto">
            <a:xfrm>
              <a:off x="4249156" y="3785343"/>
              <a:ext cx="231013" cy="201106"/>
            </a:xfrm>
            <a:custGeom>
              <a:avLst/>
              <a:gdLst/>
              <a:ahLst/>
              <a:cxnLst>
                <a:cxn ang="0">
                  <a:pos x="83" y="81"/>
                </a:cxn>
                <a:cxn ang="0">
                  <a:pos x="89" y="80"/>
                </a:cxn>
                <a:cxn ang="0">
                  <a:pos x="97" y="86"/>
                </a:cxn>
                <a:cxn ang="0">
                  <a:pos x="102" y="81"/>
                </a:cxn>
                <a:cxn ang="0">
                  <a:pos x="110" y="63"/>
                </a:cxn>
                <a:cxn ang="0">
                  <a:pos x="116" y="57"/>
                </a:cxn>
                <a:cxn ang="0">
                  <a:pos x="117" y="51"/>
                </a:cxn>
                <a:cxn ang="0">
                  <a:pos x="120" y="43"/>
                </a:cxn>
                <a:cxn ang="0">
                  <a:pos x="126" y="31"/>
                </a:cxn>
                <a:cxn ang="0">
                  <a:pos x="133" y="27"/>
                </a:cxn>
                <a:cxn ang="0">
                  <a:pos x="132" y="20"/>
                </a:cxn>
                <a:cxn ang="0">
                  <a:pos x="128" y="16"/>
                </a:cxn>
                <a:cxn ang="0">
                  <a:pos x="128" y="9"/>
                </a:cxn>
                <a:cxn ang="0">
                  <a:pos x="124" y="5"/>
                </a:cxn>
                <a:cxn ang="0">
                  <a:pos x="120" y="3"/>
                </a:cxn>
                <a:cxn ang="0">
                  <a:pos x="112" y="10"/>
                </a:cxn>
                <a:cxn ang="0">
                  <a:pos x="103" y="8"/>
                </a:cxn>
                <a:cxn ang="0">
                  <a:pos x="88" y="7"/>
                </a:cxn>
                <a:cxn ang="0">
                  <a:pos x="80" y="13"/>
                </a:cxn>
                <a:cxn ang="0">
                  <a:pos x="69" y="13"/>
                </a:cxn>
                <a:cxn ang="0">
                  <a:pos x="60" y="8"/>
                </a:cxn>
                <a:cxn ang="0">
                  <a:pos x="51" y="11"/>
                </a:cxn>
                <a:cxn ang="0">
                  <a:pos x="45" y="5"/>
                </a:cxn>
                <a:cxn ang="0">
                  <a:pos x="36" y="2"/>
                </a:cxn>
                <a:cxn ang="0">
                  <a:pos x="29" y="4"/>
                </a:cxn>
                <a:cxn ang="0">
                  <a:pos x="19" y="4"/>
                </a:cxn>
                <a:cxn ang="0">
                  <a:pos x="16" y="13"/>
                </a:cxn>
                <a:cxn ang="0">
                  <a:pos x="11" y="21"/>
                </a:cxn>
                <a:cxn ang="0">
                  <a:pos x="10" y="23"/>
                </a:cxn>
                <a:cxn ang="0">
                  <a:pos x="11" y="31"/>
                </a:cxn>
                <a:cxn ang="0">
                  <a:pos x="10" y="47"/>
                </a:cxn>
                <a:cxn ang="0">
                  <a:pos x="6" y="54"/>
                </a:cxn>
                <a:cxn ang="0">
                  <a:pos x="1" y="62"/>
                </a:cxn>
                <a:cxn ang="0">
                  <a:pos x="1" y="75"/>
                </a:cxn>
                <a:cxn ang="0">
                  <a:pos x="5" y="84"/>
                </a:cxn>
                <a:cxn ang="0">
                  <a:pos x="5" y="84"/>
                </a:cxn>
                <a:cxn ang="0">
                  <a:pos x="22" y="88"/>
                </a:cxn>
                <a:cxn ang="0">
                  <a:pos x="32" y="100"/>
                </a:cxn>
                <a:cxn ang="0">
                  <a:pos x="38" y="110"/>
                </a:cxn>
                <a:cxn ang="0">
                  <a:pos x="50" y="107"/>
                </a:cxn>
                <a:cxn ang="0">
                  <a:pos x="65" y="105"/>
                </a:cxn>
                <a:cxn ang="0">
                  <a:pos x="66" y="105"/>
                </a:cxn>
                <a:cxn ang="0">
                  <a:pos x="70" y="93"/>
                </a:cxn>
                <a:cxn ang="0">
                  <a:pos x="83" y="81"/>
                </a:cxn>
              </a:cxnLst>
              <a:rect l="0" t="0" r="r" b="b"/>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3" name="Freeform 23"/>
            <p:cNvSpPr/>
            <p:nvPr/>
          </p:nvSpPr>
          <p:spPr bwMode="auto">
            <a:xfrm>
              <a:off x="4210415" y="3816860"/>
              <a:ext cx="58830" cy="126066"/>
            </a:xfrm>
            <a:custGeom>
              <a:avLst/>
              <a:gdLst/>
              <a:ahLst/>
              <a:cxnLst>
                <a:cxn ang="0">
                  <a:pos x="23" y="45"/>
                </a:cxn>
                <a:cxn ang="0">
                  <a:pos x="28" y="37"/>
                </a:cxn>
                <a:cxn ang="0">
                  <a:pos x="32" y="30"/>
                </a:cxn>
                <a:cxn ang="0">
                  <a:pos x="33" y="14"/>
                </a:cxn>
                <a:cxn ang="0">
                  <a:pos x="32" y="6"/>
                </a:cxn>
                <a:cxn ang="0">
                  <a:pos x="28" y="6"/>
                </a:cxn>
                <a:cxn ang="0">
                  <a:pos x="25" y="1"/>
                </a:cxn>
                <a:cxn ang="0">
                  <a:pos x="21" y="6"/>
                </a:cxn>
                <a:cxn ang="0">
                  <a:pos x="18" y="11"/>
                </a:cxn>
                <a:cxn ang="0">
                  <a:pos x="8" y="13"/>
                </a:cxn>
                <a:cxn ang="0">
                  <a:pos x="2" y="17"/>
                </a:cxn>
                <a:cxn ang="0">
                  <a:pos x="0" y="17"/>
                </a:cxn>
                <a:cxn ang="0">
                  <a:pos x="6" y="28"/>
                </a:cxn>
                <a:cxn ang="0">
                  <a:pos x="9" y="36"/>
                </a:cxn>
                <a:cxn ang="0">
                  <a:pos x="10" y="49"/>
                </a:cxn>
                <a:cxn ang="0">
                  <a:pos x="11" y="70"/>
                </a:cxn>
                <a:cxn ang="0">
                  <a:pos x="19" y="69"/>
                </a:cxn>
                <a:cxn ang="0">
                  <a:pos x="27" y="67"/>
                </a:cxn>
                <a:cxn ang="0">
                  <a:pos x="23" y="58"/>
                </a:cxn>
                <a:cxn ang="0">
                  <a:pos x="23" y="45"/>
                </a:cxn>
              </a:cxnLst>
              <a:rect l="0" t="0" r="r" b="b"/>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4" name="Freeform 24"/>
            <p:cNvSpPr/>
            <p:nvPr/>
          </p:nvSpPr>
          <p:spPr bwMode="auto">
            <a:xfrm>
              <a:off x="4193196" y="3843874"/>
              <a:ext cx="37306" cy="106557"/>
            </a:xfrm>
            <a:custGeom>
              <a:avLst/>
              <a:gdLst/>
              <a:ahLst/>
              <a:cxnLst>
                <a:cxn ang="0">
                  <a:pos x="19" y="21"/>
                </a:cxn>
                <a:cxn ang="0">
                  <a:pos x="16" y="13"/>
                </a:cxn>
                <a:cxn ang="0">
                  <a:pos x="10" y="2"/>
                </a:cxn>
                <a:cxn ang="0">
                  <a:pos x="2" y="1"/>
                </a:cxn>
                <a:cxn ang="0">
                  <a:pos x="0" y="1"/>
                </a:cxn>
                <a:cxn ang="0">
                  <a:pos x="3" y="8"/>
                </a:cxn>
                <a:cxn ang="0">
                  <a:pos x="5" y="15"/>
                </a:cxn>
                <a:cxn ang="0">
                  <a:pos x="6" y="31"/>
                </a:cxn>
                <a:cxn ang="0">
                  <a:pos x="9" y="46"/>
                </a:cxn>
                <a:cxn ang="0">
                  <a:pos x="13" y="59"/>
                </a:cxn>
                <a:cxn ang="0">
                  <a:pos x="15" y="58"/>
                </a:cxn>
                <a:cxn ang="0">
                  <a:pos x="21" y="55"/>
                </a:cxn>
                <a:cxn ang="0">
                  <a:pos x="20" y="34"/>
                </a:cxn>
                <a:cxn ang="0">
                  <a:pos x="19" y="21"/>
                </a:cxn>
              </a:cxnLst>
              <a:rect l="0" t="0" r="r" b="b"/>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5" name="Freeform 25"/>
            <p:cNvSpPr/>
            <p:nvPr/>
          </p:nvSpPr>
          <p:spPr bwMode="auto">
            <a:xfrm>
              <a:off x="4362510" y="3801852"/>
              <a:ext cx="144922" cy="235624"/>
            </a:xfrm>
            <a:custGeom>
              <a:avLst/>
              <a:gdLst/>
              <a:ahLst/>
              <a:cxnLst>
                <a:cxn ang="0">
                  <a:pos x="35" y="124"/>
                </a:cxn>
                <a:cxn ang="0">
                  <a:pos x="65" y="125"/>
                </a:cxn>
                <a:cxn ang="0">
                  <a:pos x="81" y="130"/>
                </a:cxn>
                <a:cxn ang="0">
                  <a:pos x="84" y="120"/>
                </a:cxn>
                <a:cxn ang="0">
                  <a:pos x="82" y="118"/>
                </a:cxn>
                <a:cxn ang="0">
                  <a:pos x="75" y="111"/>
                </a:cxn>
                <a:cxn ang="0">
                  <a:pos x="72" y="107"/>
                </a:cxn>
                <a:cxn ang="0">
                  <a:pos x="71" y="101"/>
                </a:cxn>
                <a:cxn ang="0">
                  <a:pos x="67" y="92"/>
                </a:cxn>
                <a:cxn ang="0">
                  <a:pos x="66" y="82"/>
                </a:cxn>
                <a:cxn ang="0">
                  <a:pos x="71" y="71"/>
                </a:cxn>
                <a:cxn ang="0">
                  <a:pos x="77" y="64"/>
                </a:cxn>
                <a:cxn ang="0">
                  <a:pos x="74" y="56"/>
                </a:cxn>
                <a:cxn ang="0">
                  <a:pos x="64" y="46"/>
                </a:cxn>
                <a:cxn ang="0">
                  <a:pos x="62" y="38"/>
                </a:cxn>
                <a:cxn ang="0">
                  <a:pos x="71" y="37"/>
                </a:cxn>
                <a:cxn ang="0">
                  <a:pos x="76" y="35"/>
                </a:cxn>
                <a:cxn ang="0">
                  <a:pos x="71" y="21"/>
                </a:cxn>
                <a:cxn ang="0">
                  <a:pos x="70" y="11"/>
                </a:cxn>
                <a:cxn ang="0">
                  <a:pos x="63" y="1"/>
                </a:cxn>
                <a:cxn ang="0">
                  <a:pos x="62" y="0"/>
                </a:cxn>
                <a:cxn ang="0">
                  <a:pos x="62" y="7"/>
                </a:cxn>
                <a:cxn ang="0">
                  <a:pos x="66" y="11"/>
                </a:cxn>
                <a:cxn ang="0">
                  <a:pos x="67" y="18"/>
                </a:cxn>
                <a:cxn ang="0">
                  <a:pos x="60" y="22"/>
                </a:cxn>
                <a:cxn ang="0">
                  <a:pos x="54" y="34"/>
                </a:cxn>
                <a:cxn ang="0">
                  <a:pos x="51" y="42"/>
                </a:cxn>
                <a:cxn ang="0">
                  <a:pos x="50" y="48"/>
                </a:cxn>
                <a:cxn ang="0">
                  <a:pos x="44" y="54"/>
                </a:cxn>
                <a:cxn ang="0">
                  <a:pos x="36" y="72"/>
                </a:cxn>
                <a:cxn ang="0">
                  <a:pos x="31" y="77"/>
                </a:cxn>
                <a:cxn ang="0">
                  <a:pos x="23" y="71"/>
                </a:cxn>
                <a:cxn ang="0">
                  <a:pos x="17" y="72"/>
                </a:cxn>
                <a:cxn ang="0">
                  <a:pos x="4" y="84"/>
                </a:cxn>
                <a:cxn ang="0">
                  <a:pos x="0" y="96"/>
                </a:cxn>
                <a:cxn ang="0">
                  <a:pos x="5" y="103"/>
                </a:cxn>
                <a:cxn ang="0">
                  <a:pos x="14" y="104"/>
                </a:cxn>
                <a:cxn ang="0">
                  <a:pos x="17" y="115"/>
                </a:cxn>
                <a:cxn ang="0">
                  <a:pos x="15" y="125"/>
                </a:cxn>
                <a:cxn ang="0">
                  <a:pos x="31" y="125"/>
                </a:cxn>
                <a:cxn ang="0">
                  <a:pos x="35" y="124"/>
                </a:cxn>
              </a:cxnLst>
              <a:rect l="0" t="0" r="r" b="b"/>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6" name="Freeform 26"/>
            <p:cNvSpPr/>
            <p:nvPr/>
          </p:nvSpPr>
          <p:spPr bwMode="auto">
            <a:xfrm>
              <a:off x="4028187" y="3852879"/>
              <a:ext cx="119094" cy="127568"/>
            </a:xfrm>
            <a:custGeom>
              <a:avLst/>
              <a:gdLst/>
              <a:ahLst/>
              <a:cxnLst>
                <a:cxn ang="0">
                  <a:pos x="66" y="60"/>
                </a:cxn>
                <a:cxn ang="0">
                  <a:pos x="61" y="47"/>
                </a:cxn>
                <a:cxn ang="0">
                  <a:pos x="65" y="36"/>
                </a:cxn>
                <a:cxn ang="0">
                  <a:pos x="69" y="29"/>
                </a:cxn>
                <a:cxn ang="0">
                  <a:pos x="65" y="11"/>
                </a:cxn>
                <a:cxn ang="0">
                  <a:pos x="63" y="10"/>
                </a:cxn>
                <a:cxn ang="0">
                  <a:pos x="50" y="12"/>
                </a:cxn>
                <a:cxn ang="0">
                  <a:pos x="40" y="7"/>
                </a:cxn>
                <a:cxn ang="0">
                  <a:pos x="31" y="4"/>
                </a:cxn>
                <a:cxn ang="0">
                  <a:pos x="27" y="3"/>
                </a:cxn>
                <a:cxn ang="0">
                  <a:pos x="22" y="4"/>
                </a:cxn>
                <a:cxn ang="0">
                  <a:pos x="15" y="7"/>
                </a:cxn>
                <a:cxn ang="0">
                  <a:pos x="10" y="5"/>
                </a:cxn>
                <a:cxn ang="0">
                  <a:pos x="6" y="6"/>
                </a:cxn>
                <a:cxn ang="0">
                  <a:pos x="6" y="15"/>
                </a:cxn>
                <a:cxn ang="0">
                  <a:pos x="8" y="20"/>
                </a:cxn>
                <a:cxn ang="0">
                  <a:pos x="10" y="27"/>
                </a:cxn>
                <a:cxn ang="0">
                  <a:pos x="5" y="28"/>
                </a:cxn>
                <a:cxn ang="0">
                  <a:pos x="6" y="35"/>
                </a:cxn>
                <a:cxn ang="0">
                  <a:pos x="2" y="41"/>
                </a:cxn>
                <a:cxn ang="0">
                  <a:pos x="1" y="49"/>
                </a:cxn>
                <a:cxn ang="0">
                  <a:pos x="5" y="52"/>
                </a:cxn>
                <a:cxn ang="0">
                  <a:pos x="14" y="61"/>
                </a:cxn>
                <a:cxn ang="0">
                  <a:pos x="10" y="71"/>
                </a:cxn>
                <a:cxn ang="0">
                  <a:pos x="44" y="64"/>
                </a:cxn>
                <a:cxn ang="0">
                  <a:pos x="65" y="65"/>
                </a:cxn>
                <a:cxn ang="0">
                  <a:pos x="66" y="60"/>
                </a:cxn>
              </a:cxnLst>
              <a:rect l="0" t="0" r="r" b="b"/>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7" name="Freeform 27"/>
            <p:cNvSpPr/>
            <p:nvPr/>
          </p:nvSpPr>
          <p:spPr bwMode="auto">
            <a:xfrm>
              <a:off x="4132932" y="3845375"/>
              <a:ext cx="83222" cy="132070"/>
            </a:xfrm>
            <a:custGeom>
              <a:avLst/>
              <a:gdLst/>
              <a:ahLst/>
              <a:cxnLst>
                <a:cxn ang="0">
                  <a:pos x="41" y="30"/>
                </a:cxn>
                <a:cxn ang="0">
                  <a:pos x="40" y="14"/>
                </a:cxn>
                <a:cxn ang="0">
                  <a:pos x="38" y="7"/>
                </a:cxn>
                <a:cxn ang="0">
                  <a:pos x="35" y="0"/>
                </a:cxn>
                <a:cxn ang="0">
                  <a:pos x="32" y="3"/>
                </a:cxn>
                <a:cxn ang="0">
                  <a:pos x="4" y="2"/>
                </a:cxn>
                <a:cxn ang="0">
                  <a:pos x="6" y="13"/>
                </a:cxn>
                <a:cxn ang="0">
                  <a:pos x="4" y="15"/>
                </a:cxn>
                <a:cxn ang="0">
                  <a:pos x="8" y="33"/>
                </a:cxn>
                <a:cxn ang="0">
                  <a:pos x="4" y="40"/>
                </a:cxn>
                <a:cxn ang="0">
                  <a:pos x="0" y="51"/>
                </a:cxn>
                <a:cxn ang="0">
                  <a:pos x="5" y="64"/>
                </a:cxn>
                <a:cxn ang="0">
                  <a:pos x="4" y="69"/>
                </a:cxn>
                <a:cxn ang="0">
                  <a:pos x="13" y="72"/>
                </a:cxn>
                <a:cxn ang="0">
                  <a:pos x="35" y="64"/>
                </a:cxn>
                <a:cxn ang="0">
                  <a:pos x="48" y="58"/>
                </a:cxn>
                <a:cxn ang="0">
                  <a:pos x="44" y="45"/>
                </a:cxn>
                <a:cxn ang="0">
                  <a:pos x="41" y="30"/>
                </a:cxn>
              </a:cxnLst>
              <a:rect l="0" t="0" r="r" b="b"/>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8" name="Freeform 28"/>
            <p:cNvSpPr/>
            <p:nvPr/>
          </p:nvSpPr>
          <p:spPr bwMode="auto">
            <a:xfrm>
              <a:off x="3899050" y="3813859"/>
              <a:ext cx="149226" cy="115561"/>
            </a:xfrm>
            <a:custGeom>
              <a:avLst/>
              <a:gdLst/>
              <a:ahLst/>
              <a:cxnLst>
                <a:cxn ang="0">
                  <a:pos x="29" y="34"/>
                </a:cxn>
                <a:cxn ang="0">
                  <a:pos x="34" y="33"/>
                </a:cxn>
                <a:cxn ang="0">
                  <a:pos x="42" y="31"/>
                </a:cxn>
                <a:cxn ang="0">
                  <a:pos x="51" y="42"/>
                </a:cxn>
                <a:cxn ang="0">
                  <a:pos x="53" y="49"/>
                </a:cxn>
                <a:cxn ang="0">
                  <a:pos x="53" y="50"/>
                </a:cxn>
                <a:cxn ang="0">
                  <a:pos x="61" y="48"/>
                </a:cxn>
                <a:cxn ang="0">
                  <a:pos x="65" y="58"/>
                </a:cxn>
                <a:cxn ang="0">
                  <a:pos x="70" y="62"/>
                </a:cxn>
                <a:cxn ang="0">
                  <a:pos x="74" y="58"/>
                </a:cxn>
                <a:cxn ang="0">
                  <a:pos x="77" y="60"/>
                </a:cxn>
                <a:cxn ang="0">
                  <a:pos x="80" y="57"/>
                </a:cxn>
                <a:cxn ang="0">
                  <a:pos x="79" y="50"/>
                </a:cxn>
                <a:cxn ang="0">
                  <a:pos x="84" y="49"/>
                </a:cxn>
                <a:cxn ang="0">
                  <a:pos x="82" y="42"/>
                </a:cxn>
                <a:cxn ang="0">
                  <a:pos x="80" y="37"/>
                </a:cxn>
                <a:cxn ang="0">
                  <a:pos x="80" y="28"/>
                </a:cxn>
                <a:cxn ang="0">
                  <a:pos x="78" y="26"/>
                </a:cxn>
                <a:cxn ang="0">
                  <a:pos x="76" y="20"/>
                </a:cxn>
                <a:cxn ang="0">
                  <a:pos x="76" y="16"/>
                </a:cxn>
                <a:cxn ang="0">
                  <a:pos x="72" y="11"/>
                </a:cxn>
                <a:cxn ang="0">
                  <a:pos x="67" y="2"/>
                </a:cxn>
                <a:cxn ang="0">
                  <a:pos x="59" y="8"/>
                </a:cxn>
                <a:cxn ang="0">
                  <a:pos x="52" y="7"/>
                </a:cxn>
                <a:cxn ang="0">
                  <a:pos x="45" y="8"/>
                </a:cxn>
                <a:cxn ang="0">
                  <a:pos x="42" y="5"/>
                </a:cxn>
                <a:cxn ang="0">
                  <a:pos x="42" y="3"/>
                </a:cxn>
                <a:cxn ang="0">
                  <a:pos x="41" y="4"/>
                </a:cxn>
                <a:cxn ang="0">
                  <a:pos x="24" y="3"/>
                </a:cxn>
                <a:cxn ang="0">
                  <a:pos x="16" y="0"/>
                </a:cxn>
                <a:cxn ang="0">
                  <a:pos x="14" y="5"/>
                </a:cxn>
                <a:cxn ang="0">
                  <a:pos x="15" y="10"/>
                </a:cxn>
                <a:cxn ang="0">
                  <a:pos x="11" y="12"/>
                </a:cxn>
                <a:cxn ang="0">
                  <a:pos x="1" y="17"/>
                </a:cxn>
                <a:cxn ang="0">
                  <a:pos x="0" y="18"/>
                </a:cxn>
                <a:cxn ang="0">
                  <a:pos x="8" y="28"/>
                </a:cxn>
                <a:cxn ang="0">
                  <a:pos x="21" y="42"/>
                </a:cxn>
                <a:cxn ang="0">
                  <a:pos x="29" y="34"/>
                </a:cxn>
              </a:cxnLst>
              <a:rect l="0" t="0" r="r" b="b"/>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29" name="Freeform 29"/>
            <p:cNvSpPr/>
            <p:nvPr/>
          </p:nvSpPr>
          <p:spPr bwMode="auto">
            <a:xfrm>
              <a:off x="3970793" y="3899404"/>
              <a:ext cx="80352" cy="81043"/>
            </a:xfrm>
            <a:custGeom>
              <a:avLst/>
              <a:gdLst/>
              <a:ahLst/>
              <a:cxnLst>
                <a:cxn ang="0">
                  <a:pos x="38" y="26"/>
                </a:cxn>
                <a:cxn ang="0">
                  <a:pos x="34" y="23"/>
                </a:cxn>
                <a:cxn ang="0">
                  <a:pos x="35" y="15"/>
                </a:cxn>
                <a:cxn ang="0">
                  <a:pos x="36" y="12"/>
                </a:cxn>
                <a:cxn ang="0">
                  <a:pos x="33" y="10"/>
                </a:cxn>
                <a:cxn ang="0">
                  <a:pos x="29" y="14"/>
                </a:cxn>
                <a:cxn ang="0">
                  <a:pos x="24" y="10"/>
                </a:cxn>
                <a:cxn ang="0">
                  <a:pos x="20" y="0"/>
                </a:cxn>
                <a:cxn ang="0">
                  <a:pos x="12" y="2"/>
                </a:cxn>
                <a:cxn ang="0">
                  <a:pos x="11" y="7"/>
                </a:cxn>
                <a:cxn ang="0">
                  <a:pos x="2" y="15"/>
                </a:cxn>
                <a:cxn ang="0">
                  <a:pos x="0" y="19"/>
                </a:cxn>
                <a:cxn ang="0">
                  <a:pos x="14" y="28"/>
                </a:cxn>
                <a:cxn ang="0">
                  <a:pos x="41" y="45"/>
                </a:cxn>
                <a:cxn ang="0">
                  <a:pos x="43" y="45"/>
                </a:cxn>
                <a:cxn ang="0">
                  <a:pos x="47" y="35"/>
                </a:cxn>
                <a:cxn ang="0">
                  <a:pos x="38" y="26"/>
                </a:cxn>
              </a:cxnLst>
              <a:rect l="0" t="0" r="r" b="b"/>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0" name="Freeform 30"/>
            <p:cNvSpPr/>
            <p:nvPr/>
          </p:nvSpPr>
          <p:spPr bwMode="auto">
            <a:xfrm>
              <a:off x="3936356" y="3869388"/>
              <a:ext cx="57394" cy="64534"/>
            </a:xfrm>
            <a:custGeom>
              <a:avLst/>
              <a:gdLst/>
              <a:ahLst/>
              <a:cxnLst>
                <a:cxn ang="0">
                  <a:pos x="31" y="24"/>
                </a:cxn>
                <a:cxn ang="0">
                  <a:pos x="32" y="18"/>
                </a:cxn>
                <a:cxn ang="0">
                  <a:pos x="30" y="11"/>
                </a:cxn>
                <a:cxn ang="0">
                  <a:pos x="21" y="0"/>
                </a:cxn>
                <a:cxn ang="0">
                  <a:pos x="13" y="2"/>
                </a:cxn>
                <a:cxn ang="0">
                  <a:pos x="8" y="3"/>
                </a:cxn>
                <a:cxn ang="0">
                  <a:pos x="0" y="11"/>
                </a:cxn>
                <a:cxn ang="0">
                  <a:pos x="2" y="15"/>
                </a:cxn>
                <a:cxn ang="0">
                  <a:pos x="11" y="30"/>
                </a:cxn>
                <a:cxn ang="0">
                  <a:pos x="20" y="36"/>
                </a:cxn>
                <a:cxn ang="0">
                  <a:pos x="22" y="32"/>
                </a:cxn>
                <a:cxn ang="0">
                  <a:pos x="31" y="24"/>
                </a:cxn>
              </a:cxnLst>
              <a:rect l="0" t="0" r="r" b="b"/>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1" name="Freeform 31"/>
            <p:cNvSpPr/>
            <p:nvPr/>
          </p:nvSpPr>
          <p:spPr bwMode="auto">
            <a:xfrm>
              <a:off x="3863177" y="3491190"/>
              <a:ext cx="162139" cy="139573"/>
            </a:xfrm>
            <a:custGeom>
              <a:avLst/>
              <a:gdLst/>
              <a:ahLst/>
              <a:cxnLst>
                <a:cxn ang="0">
                  <a:pos x="44" y="59"/>
                </a:cxn>
                <a:cxn ang="0">
                  <a:pos x="56" y="51"/>
                </a:cxn>
                <a:cxn ang="0">
                  <a:pos x="56" y="20"/>
                </a:cxn>
                <a:cxn ang="0">
                  <a:pos x="94" y="20"/>
                </a:cxn>
                <a:cxn ang="0">
                  <a:pos x="94" y="4"/>
                </a:cxn>
                <a:cxn ang="0">
                  <a:pos x="86" y="0"/>
                </a:cxn>
                <a:cxn ang="0">
                  <a:pos x="44" y="0"/>
                </a:cxn>
                <a:cxn ang="0">
                  <a:pos x="38" y="10"/>
                </a:cxn>
                <a:cxn ang="0">
                  <a:pos x="23" y="31"/>
                </a:cxn>
                <a:cxn ang="0">
                  <a:pos x="3" y="66"/>
                </a:cxn>
                <a:cxn ang="0">
                  <a:pos x="0" y="77"/>
                </a:cxn>
                <a:cxn ang="0">
                  <a:pos x="44" y="77"/>
                </a:cxn>
                <a:cxn ang="0">
                  <a:pos x="44" y="59"/>
                </a:cxn>
              </a:cxnLst>
              <a:rect l="0" t="0" r="r" b="b"/>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2" name="Freeform 32"/>
            <p:cNvSpPr/>
            <p:nvPr/>
          </p:nvSpPr>
          <p:spPr bwMode="auto">
            <a:xfrm>
              <a:off x="3861744" y="3498692"/>
              <a:ext cx="236753" cy="271643"/>
            </a:xfrm>
            <a:custGeom>
              <a:avLst/>
              <a:gdLst/>
              <a:ahLst/>
              <a:cxnLst>
                <a:cxn ang="0">
                  <a:pos x="11" y="130"/>
                </a:cxn>
                <a:cxn ang="0">
                  <a:pos x="21" y="130"/>
                </a:cxn>
                <a:cxn ang="0">
                  <a:pos x="30" y="129"/>
                </a:cxn>
                <a:cxn ang="0">
                  <a:pos x="36" y="135"/>
                </a:cxn>
                <a:cxn ang="0">
                  <a:pos x="40" y="135"/>
                </a:cxn>
                <a:cxn ang="0">
                  <a:pos x="48" y="145"/>
                </a:cxn>
                <a:cxn ang="0">
                  <a:pos x="53" y="150"/>
                </a:cxn>
                <a:cxn ang="0">
                  <a:pos x="59" y="147"/>
                </a:cxn>
                <a:cxn ang="0">
                  <a:pos x="66" y="144"/>
                </a:cxn>
                <a:cxn ang="0">
                  <a:pos x="72" y="143"/>
                </a:cxn>
                <a:cxn ang="0">
                  <a:pos x="80" y="144"/>
                </a:cxn>
                <a:cxn ang="0">
                  <a:pos x="87" y="141"/>
                </a:cxn>
                <a:cxn ang="0">
                  <a:pos x="131" y="141"/>
                </a:cxn>
                <a:cxn ang="0">
                  <a:pos x="132" y="131"/>
                </a:cxn>
                <a:cxn ang="0">
                  <a:pos x="129" y="128"/>
                </a:cxn>
                <a:cxn ang="0">
                  <a:pos x="118" y="28"/>
                </a:cxn>
                <a:cxn ang="0">
                  <a:pos x="137" y="28"/>
                </a:cxn>
                <a:cxn ang="0">
                  <a:pos x="97" y="2"/>
                </a:cxn>
                <a:cxn ang="0">
                  <a:pos x="95" y="0"/>
                </a:cxn>
                <a:cxn ang="0">
                  <a:pos x="95" y="16"/>
                </a:cxn>
                <a:cxn ang="0">
                  <a:pos x="57" y="16"/>
                </a:cxn>
                <a:cxn ang="0">
                  <a:pos x="57" y="47"/>
                </a:cxn>
                <a:cxn ang="0">
                  <a:pos x="45" y="55"/>
                </a:cxn>
                <a:cxn ang="0">
                  <a:pos x="45" y="73"/>
                </a:cxn>
                <a:cxn ang="0">
                  <a:pos x="1" y="73"/>
                </a:cxn>
                <a:cxn ang="0">
                  <a:pos x="7" y="85"/>
                </a:cxn>
                <a:cxn ang="0">
                  <a:pos x="9" y="104"/>
                </a:cxn>
                <a:cxn ang="0">
                  <a:pos x="6" y="126"/>
                </a:cxn>
                <a:cxn ang="0">
                  <a:pos x="4" y="135"/>
                </a:cxn>
                <a:cxn ang="0">
                  <a:pos x="4" y="135"/>
                </a:cxn>
                <a:cxn ang="0">
                  <a:pos x="11" y="130"/>
                </a:cxn>
              </a:cxnLst>
              <a:rect l="0" t="0" r="r" b="b"/>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3" name="Freeform 33"/>
            <p:cNvSpPr/>
            <p:nvPr/>
          </p:nvSpPr>
          <p:spPr bwMode="auto">
            <a:xfrm>
              <a:off x="3953575" y="3549719"/>
              <a:ext cx="325715" cy="319669"/>
            </a:xfrm>
            <a:custGeom>
              <a:avLst/>
              <a:gdLst/>
              <a:ahLst/>
              <a:cxnLst>
                <a:cxn ang="0">
                  <a:pos x="179" y="73"/>
                </a:cxn>
                <a:cxn ang="0">
                  <a:pos x="173" y="61"/>
                </a:cxn>
                <a:cxn ang="0">
                  <a:pos x="161" y="57"/>
                </a:cxn>
                <a:cxn ang="0">
                  <a:pos x="153" y="47"/>
                </a:cxn>
                <a:cxn ang="0">
                  <a:pos x="84" y="0"/>
                </a:cxn>
                <a:cxn ang="0">
                  <a:pos x="65" y="0"/>
                </a:cxn>
                <a:cxn ang="0">
                  <a:pos x="76" y="100"/>
                </a:cxn>
                <a:cxn ang="0">
                  <a:pos x="79" y="103"/>
                </a:cxn>
                <a:cxn ang="0">
                  <a:pos x="78" y="113"/>
                </a:cxn>
                <a:cxn ang="0">
                  <a:pos x="34" y="113"/>
                </a:cxn>
                <a:cxn ang="0">
                  <a:pos x="27" y="116"/>
                </a:cxn>
                <a:cxn ang="0">
                  <a:pos x="19" y="115"/>
                </a:cxn>
                <a:cxn ang="0">
                  <a:pos x="13" y="116"/>
                </a:cxn>
                <a:cxn ang="0">
                  <a:pos x="6" y="119"/>
                </a:cxn>
                <a:cxn ang="0">
                  <a:pos x="0" y="122"/>
                </a:cxn>
                <a:cxn ang="0">
                  <a:pos x="1" y="125"/>
                </a:cxn>
                <a:cxn ang="0">
                  <a:pos x="3" y="128"/>
                </a:cxn>
                <a:cxn ang="0">
                  <a:pos x="5" y="135"/>
                </a:cxn>
                <a:cxn ang="0">
                  <a:pos x="11" y="142"/>
                </a:cxn>
                <a:cxn ang="0">
                  <a:pos x="11" y="151"/>
                </a:cxn>
                <a:cxn ang="0">
                  <a:pos x="14" y="154"/>
                </a:cxn>
                <a:cxn ang="0">
                  <a:pos x="21" y="153"/>
                </a:cxn>
                <a:cxn ang="0">
                  <a:pos x="28" y="154"/>
                </a:cxn>
                <a:cxn ang="0">
                  <a:pos x="36" y="148"/>
                </a:cxn>
                <a:cxn ang="0">
                  <a:pos x="41" y="157"/>
                </a:cxn>
                <a:cxn ang="0">
                  <a:pos x="45" y="162"/>
                </a:cxn>
                <a:cxn ang="0">
                  <a:pos x="45" y="166"/>
                </a:cxn>
                <a:cxn ang="0">
                  <a:pos x="47" y="172"/>
                </a:cxn>
                <a:cxn ang="0">
                  <a:pos x="53" y="173"/>
                </a:cxn>
                <a:cxn ang="0">
                  <a:pos x="58" y="175"/>
                </a:cxn>
                <a:cxn ang="0">
                  <a:pos x="65" y="172"/>
                </a:cxn>
                <a:cxn ang="0">
                  <a:pos x="70" y="171"/>
                </a:cxn>
                <a:cxn ang="0">
                  <a:pos x="74" y="172"/>
                </a:cxn>
                <a:cxn ang="0">
                  <a:pos x="78" y="172"/>
                </a:cxn>
                <a:cxn ang="0">
                  <a:pos x="81" y="163"/>
                </a:cxn>
                <a:cxn ang="0">
                  <a:pos x="80" y="156"/>
                </a:cxn>
                <a:cxn ang="0">
                  <a:pos x="89" y="152"/>
                </a:cxn>
                <a:cxn ang="0">
                  <a:pos x="93" y="145"/>
                </a:cxn>
                <a:cxn ang="0">
                  <a:pos x="96" y="136"/>
                </a:cxn>
                <a:cxn ang="0">
                  <a:pos x="103" y="137"/>
                </a:cxn>
                <a:cxn ang="0">
                  <a:pos x="108" y="131"/>
                </a:cxn>
                <a:cxn ang="0">
                  <a:pos x="114" y="129"/>
                </a:cxn>
                <a:cxn ang="0">
                  <a:pos x="118" y="126"/>
                </a:cxn>
                <a:cxn ang="0">
                  <a:pos x="128" y="122"/>
                </a:cxn>
                <a:cxn ang="0">
                  <a:pos x="136" y="119"/>
                </a:cxn>
                <a:cxn ang="0">
                  <a:pos x="150" y="119"/>
                </a:cxn>
                <a:cxn ang="0">
                  <a:pos x="159" y="116"/>
                </a:cxn>
                <a:cxn ang="0">
                  <a:pos x="177" y="115"/>
                </a:cxn>
                <a:cxn ang="0">
                  <a:pos x="184" y="110"/>
                </a:cxn>
                <a:cxn ang="0">
                  <a:pos x="188" y="101"/>
                </a:cxn>
                <a:cxn ang="0">
                  <a:pos x="188" y="71"/>
                </a:cxn>
                <a:cxn ang="0">
                  <a:pos x="179" y="73"/>
                </a:cxn>
              </a:cxnLst>
              <a:rect l="0" t="0" r="r" b="b"/>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4" name="Freeform 34"/>
            <p:cNvSpPr/>
            <p:nvPr/>
          </p:nvSpPr>
          <p:spPr bwMode="auto">
            <a:xfrm>
              <a:off x="4088452" y="3761331"/>
              <a:ext cx="159270" cy="118562"/>
            </a:xfrm>
            <a:custGeom>
              <a:avLst/>
              <a:gdLst/>
              <a:ahLst/>
              <a:cxnLst>
                <a:cxn ang="0">
                  <a:pos x="92" y="37"/>
                </a:cxn>
                <a:cxn ang="0">
                  <a:pos x="87" y="35"/>
                </a:cxn>
                <a:cxn ang="0">
                  <a:pos x="86" y="29"/>
                </a:cxn>
                <a:cxn ang="0">
                  <a:pos x="81" y="30"/>
                </a:cxn>
                <a:cxn ang="0">
                  <a:pos x="76" y="26"/>
                </a:cxn>
                <a:cxn ang="0">
                  <a:pos x="74" y="21"/>
                </a:cxn>
                <a:cxn ang="0">
                  <a:pos x="69" y="15"/>
                </a:cxn>
                <a:cxn ang="0">
                  <a:pos x="65" y="9"/>
                </a:cxn>
                <a:cxn ang="0">
                  <a:pos x="65" y="3"/>
                </a:cxn>
                <a:cxn ang="0">
                  <a:pos x="58" y="2"/>
                </a:cxn>
                <a:cxn ang="0">
                  <a:pos x="50" y="5"/>
                </a:cxn>
                <a:cxn ang="0">
                  <a:pos x="40" y="9"/>
                </a:cxn>
                <a:cxn ang="0">
                  <a:pos x="36" y="12"/>
                </a:cxn>
                <a:cxn ang="0">
                  <a:pos x="30" y="14"/>
                </a:cxn>
                <a:cxn ang="0">
                  <a:pos x="25" y="20"/>
                </a:cxn>
                <a:cxn ang="0">
                  <a:pos x="18" y="19"/>
                </a:cxn>
                <a:cxn ang="0">
                  <a:pos x="15" y="28"/>
                </a:cxn>
                <a:cxn ang="0">
                  <a:pos x="11" y="35"/>
                </a:cxn>
                <a:cxn ang="0">
                  <a:pos x="2" y="39"/>
                </a:cxn>
                <a:cxn ang="0">
                  <a:pos x="3" y="46"/>
                </a:cxn>
                <a:cxn ang="0">
                  <a:pos x="0" y="55"/>
                </a:cxn>
                <a:cxn ang="0">
                  <a:pos x="5" y="58"/>
                </a:cxn>
                <a:cxn ang="0">
                  <a:pos x="15" y="63"/>
                </a:cxn>
                <a:cxn ang="0">
                  <a:pos x="28" y="61"/>
                </a:cxn>
                <a:cxn ang="0">
                  <a:pos x="32" y="60"/>
                </a:cxn>
                <a:cxn ang="0">
                  <a:pos x="30" y="49"/>
                </a:cxn>
                <a:cxn ang="0">
                  <a:pos x="58" y="50"/>
                </a:cxn>
                <a:cxn ang="0">
                  <a:pos x="63" y="47"/>
                </a:cxn>
                <a:cxn ang="0">
                  <a:pos x="73" y="48"/>
                </a:cxn>
                <a:cxn ang="0">
                  <a:pos x="79" y="44"/>
                </a:cxn>
                <a:cxn ang="0">
                  <a:pos x="89" y="42"/>
                </a:cxn>
                <a:cxn ang="0">
                  <a:pos x="92" y="37"/>
                </a:cxn>
                <a:cxn ang="0">
                  <a:pos x="92" y="37"/>
                </a:cxn>
              </a:cxnLst>
              <a:rect l="0" t="0" r="r" b="b"/>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5" name="Freeform 35"/>
            <p:cNvSpPr/>
            <p:nvPr/>
          </p:nvSpPr>
          <p:spPr bwMode="auto">
            <a:xfrm>
              <a:off x="4198935" y="3584238"/>
              <a:ext cx="304191" cy="247631"/>
            </a:xfrm>
            <a:custGeom>
              <a:avLst/>
              <a:gdLst/>
              <a:ahLst/>
              <a:cxnLst>
                <a:cxn ang="0">
                  <a:pos x="168" y="20"/>
                </a:cxn>
                <a:cxn ang="0">
                  <a:pos x="167" y="5"/>
                </a:cxn>
                <a:cxn ang="0">
                  <a:pos x="158" y="10"/>
                </a:cxn>
                <a:cxn ang="0">
                  <a:pos x="151" y="3"/>
                </a:cxn>
                <a:cxn ang="0">
                  <a:pos x="134" y="0"/>
                </a:cxn>
                <a:cxn ang="0">
                  <a:pos x="86" y="30"/>
                </a:cxn>
                <a:cxn ang="0">
                  <a:pos x="65" y="46"/>
                </a:cxn>
                <a:cxn ang="0">
                  <a:pos x="48" y="52"/>
                </a:cxn>
                <a:cxn ang="0">
                  <a:pos x="46" y="52"/>
                </a:cxn>
                <a:cxn ang="0">
                  <a:pos x="46" y="82"/>
                </a:cxn>
                <a:cxn ang="0">
                  <a:pos x="42" y="91"/>
                </a:cxn>
                <a:cxn ang="0">
                  <a:pos x="35" y="96"/>
                </a:cxn>
                <a:cxn ang="0">
                  <a:pos x="17" y="97"/>
                </a:cxn>
                <a:cxn ang="0">
                  <a:pos x="8" y="100"/>
                </a:cxn>
                <a:cxn ang="0">
                  <a:pos x="1" y="101"/>
                </a:cxn>
                <a:cxn ang="0">
                  <a:pos x="1" y="107"/>
                </a:cxn>
                <a:cxn ang="0">
                  <a:pos x="5" y="113"/>
                </a:cxn>
                <a:cxn ang="0">
                  <a:pos x="10" y="119"/>
                </a:cxn>
                <a:cxn ang="0">
                  <a:pos x="12" y="124"/>
                </a:cxn>
                <a:cxn ang="0">
                  <a:pos x="17" y="128"/>
                </a:cxn>
                <a:cxn ang="0">
                  <a:pos x="22" y="127"/>
                </a:cxn>
                <a:cxn ang="0">
                  <a:pos x="23" y="133"/>
                </a:cxn>
                <a:cxn ang="0">
                  <a:pos x="28" y="135"/>
                </a:cxn>
                <a:cxn ang="0">
                  <a:pos x="32" y="130"/>
                </a:cxn>
                <a:cxn ang="0">
                  <a:pos x="35" y="135"/>
                </a:cxn>
                <a:cxn ang="0">
                  <a:pos x="40" y="133"/>
                </a:cxn>
                <a:cxn ang="0">
                  <a:pos x="45" y="125"/>
                </a:cxn>
                <a:cxn ang="0">
                  <a:pos x="48" y="116"/>
                </a:cxn>
                <a:cxn ang="0">
                  <a:pos x="58" y="116"/>
                </a:cxn>
                <a:cxn ang="0">
                  <a:pos x="65" y="114"/>
                </a:cxn>
                <a:cxn ang="0">
                  <a:pos x="74" y="117"/>
                </a:cxn>
                <a:cxn ang="0">
                  <a:pos x="80" y="123"/>
                </a:cxn>
                <a:cxn ang="0">
                  <a:pos x="89" y="120"/>
                </a:cxn>
                <a:cxn ang="0">
                  <a:pos x="98" y="125"/>
                </a:cxn>
                <a:cxn ang="0">
                  <a:pos x="109" y="125"/>
                </a:cxn>
                <a:cxn ang="0">
                  <a:pos x="117" y="119"/>
                </a:cxn>
                <a:cxn ang="0">
                  <a:pos x="132" y="120"/>
                </a:cxn>
                <a:cxn ang="0">
                  <a:pos x="141" y="122"/>
                </a:cxn>
                <a:cxn ang="0">
                  <a:pos x="149" y="115"/>
                </a:cxn>
                <a:cxn ang="0">
                  <a:pos x="151" y="114"/>
                </a:cxn>
                <a:cxn ang="0">
                  <a:pos x="151" y="111"/>
                </a:cxn>
                <a:cxn ang="0">
                  <a:pos x="153" y="101"/>
                </a:cxn>
                <a:cxn ang="0">
                  <a:pos x="171" y="79"/>
                </a:cxn>
                <a:cxn ang="0">
                  <a:pos x="172" y="51"/>
                </a:cxn>
                <a:cxn ang="0">
                  <a:pos x="174" y="39"/>
                </a:cxn>
                <a:cxn ang="0">
                  <a:pos x="172" y="30"/>
                </a:cxn>
                <a:cxn ang="0">
                  <a:pos x="168" y="20"/>
                </a:cxn>
              </a:cxnLst>
              <a:rect l="0" t="0" r="r" b="b"/>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6" name="Freeform 36"/>
            <p:cNvSpPr/>
            <p:nvPr/>
          </p:nvSpPr>
          <p:spPr bwMode="auto">
            <a:xfrm>
              <a:off x="4460080" y="3584238"/>
              <a:ext cx="195142" cy="337678"/>
            </a:xfrm>
            <a:custGeom>
              <a:avLst/>
              <a:gdLst/>
              <a:ahLst/>
              <a:cxnLst>
                <a:cxn ang="0">
                  <a:pos x="112" y="46"/>
                </a:cxn>
                <a:cxn ang="0">
                  <a:pos x="26" y="0"/>
                </a:cxn>
                <a:cxn ang="0">
                  <a:pos x="16" y="5"/>
                </a:cxn>
                <a:cxn ang="0">
                  <a:pos x="17" y="20"/>
                </a:cxn>
                <a:cxn ang="0">
                  <a:pos x="21" y="30"/>
                </a:cxn>
                <a:cxn ang="0">
                  <a:pos x="23" y="39"/>
                </a:cxn>
                <a:cxn ang="0">
                  <a:pos x="21" y="51"/>
                </a:cxn>
                <a:cxn ang="0">
                  <a:pos x="20" y="79"/>
                </a:cxn>
                <a:cxn ang="0">
                  <a:pos x="2" y="101"/>
                </a:cxn>
                <a:cxn ang="0">
                  <a:pos x="0" y="111"/>
                </a:cxn>
                <a:cxn ang="0">
                  <a:pos x="0" y="114"/>
                </a:cxn>
                <a:cxn ang="0">
                  <a:pos x="2" y="117"/>
                </a:cxn>
                <a:cxn ang="0">
                  <a:pos x="7" y="122"/>
                </a:cxn>
                <a:cxn ang="0">
                  <a:pos x="14" y="132"/>
                </a:cxn>
                <a:cxn ang="0">
                  <a:pos x="15" y="142"/>
                </a:cxn>
                <a:cxn ang="0">
                  <a:pos x="20" y="156"/>
                </a:cxn>
                <a:cxn ang="0">
                  <a:pos x="15" y="158"/>
                </a:cxn>
                <a:cxn ang="0">
                  <a:pos x="6" y="159"/>
                </a:cxn>
                <a:cxn ang="0">
                  <a:pos x="8" y="167"/>
                </a:cxn>
                <a:cxn ang="0">
                  <a:pos x="18" y="177"/>
                </a:cxn>
                <a:cxn ang="0">
                  <a:pos x="22" y="186"/>
                </a:cxn>
                <a:cxn ang="0">
                  <a:pos x="28" y="184"/>
                </a:cxn>
                <a:cxn ang="0">
                  <a:pos x="36" y="184"/>
                </a:cxn>
                <a:cxn ang="0">
                  <a:pos x="48" y="180"/>
                </a:cxn>
                <a:cxn ang="0">
                  <a:pos x="58" y="175"/>
                </a:cxn>
                <a:cxn ang="0">
                  <a:pos x="59" y="169"/>
                </a:cxn>
                <a:cxn ang="0">
                  <a:pos x="75" y="165"/>
                </a:cxn>
                <a:cxn ang="0">
                  <a:pos x="86" y="154"/>
                </a:cxn>
                <a:cxn ang="0">
                  <a:pos x="88" y="149"/>
                </a:cxn>
                <a:cxn ang="0">
                  <a:pos x="97" y="145"/>
                </a:cxn>
                <a:cxn ang="0">
                  <a:pos x="99" y="145"/>
                </a:cxn>
                <a:cxn ang="0">
                  <a:pos x="99" y="145"/>
                </a:cxn>
                <a:cxn ang="0">
                  <a:pos x="100" y="140"/>
                </a:cxn>
                <a:cxn ang="0">
                  <a:pos x="95" y="133"/>
                </a:cxn>
                <a:cxn ang="0">
                  <a:pos x="93" y="125"/>
                </a:cxn>
                <a:cxn ang="0">
                  <a:pos x="91" y="118"/>
                </a:cxn>
                <a:cxn ang="0">
                  <a:pos x="92" y="110"/>
                </a:cxn>
                <a:cxn ang="0">
                  <a:pos x="97" y="102"/>
                </a:cxn>
                <a:cxn ang="0">
                  <a:pos x="101" y="95"/>
                </a:cxn>
                <a:cxn ang="0">
                  <a:pos x="111" y="89"/>
                </a:cxn>
                <a:cxn ang="0">
                  <a:pos x="112" y="77"/>
                </a:cxn>
                <a:cxn ang="0">
                  <a:pos x="112" y="46"/>
                </a:cxn>
              </a:cxnLst>
              <a:rect l="0" t="0" r="r" b="b"/>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7" name="Freeform 37"/>
            <p:cNvSpPr/>
            <p:nvPr/>
          </p:nvSpPr>
          <p:spPr bwMode="auto">
            <a:xfrm>
              <a:off x="4665266" y="3396639"/>
              <a:ext cx="213795" cy="222117"/>
            </a:xfrm>
            <a:custGeom>
              <a:avLst/>
              <a:gdLst/>
              <a:ahLst/>
              <a:cxnLst>
                <a:cxn ang="0">
                  <a:pos x="115" y="27"/>
                </a:cxn>
                <a:cxn ang="0">
                  <a:pos x="107" y="7"/>
                </a:cxn>
                <a:cxn ang="0">
                  <a:pos x="106" y="9"/>
                </a:cxn>
                <a:cxn ang="0">
                  <a:pos x="94" y="8"/>
                </a:cxn>
                <a:cxn ang="0">
                  <a:pos x="80" y="5"/>
                </a:cxn>
                <a:cxn ang="0">
                  <a:pos x="56" y="9"/>
                </a:cxn>
                <a:cxn ang="0">
                  <a:pos x="44" y="10"/>
                </a:cxn>
                <a:cxn ang="0">
                  <a:pos x="23" y="4"/>
                </a:cxn>
                <a:cxn ang="0">
                  <a:pos x="6" y="0"/>
                </a:cxn>
                <a:cxn ang="0">
                  <a:pos x="5" y="3"/>
                </a:cxn>
                <a:cxn ang="0">
                  <a:pos x="4" y="17"/>
                </a:cxn>
                <a:cxn ang="0">
                  <a:pos x="4" y="33"/>
                </a:cxn>
                <a:cxn ang="0">
                  <a:pos x="4" y="120"/>
                </a:cxn>
                <a:cxn ang="0">
                  <a:pos x="72" y="120"/>
                </a:cxn>
                <a:cxn ang="0">
                  <a:pos x="76" y="118"/>
                </a:cxn>
                <a:cxn ang="0">
                  <a:pos x="82" y="120"/>
                </a:cxn>
                <a:cxn ang="0">
                  <a:pos x="96" y="120"/>
                </a:cxn>
                <a:cxn ang="0">
                  <a:pos x="102" y="123"/>
                </a:cxn>
                <a:cxn ang="0">
                  <a:pos x="109" y="118"/>
                </a:cxn>
                <a:cxn ang="0">
                  <a:pos x="116" y="110"/>
                </a:cxn>
                <a:cxn ang="0">
                  <a:pos x="122" y="106"/>
                </a:cxn>
                <a:cxn ang="0">
                  <a:pos x="123" y="105"/>
                </a:cxn>
                <a:cxn ang="0">
                  <a:pos x="123" y="101"/>
                </a:cxn>
                <a:cxn ang="0">
                  <a:pos x="118" y="88"/>
                </a:cxn>
                <a:cxn ang="0">
                  <a:pos x="106" y="65"/>
                </a:cxn>
                <a:cxn ang="0">
                  <a:pos x="100" y="54"/>
                </a:cxn>
                <a:cxn ang="0">
                  <a:pos x="93" y="41"/>
                </a:cxn>
                <a:cxn ang="0">
                  <a:pos x="87" y="20"/>
                </a:cxn>
                <a:cxn ang="0">
                  <a:pos x="95" y="35"/>
                </a:cxn>
                <a:cxn ang="0">
                  <a:pos x="106" y="50"/>
                </a:cxn>
                <a:cxn ang="0">
                  <a:pos x="113" y="34"/>
                </a:cxn>
                <a:cxn ang="0">
                  <a:pos x="113" y="34"/>
                </a:cxn>
                <a:cxn ang="0">
                  <a:pos x="114" y="31"/>
                </a:cxn>
                <a:cxn ang="0">
                  <a:pos x="115" y="27"/>
                </a:cxn>
              </a:cxnLst>
              <a:rect l="0" t="0" r="r" b="b"/>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8" name="Freeform 38"/>
            <p:cNvSpPr/>
            <p:nvPr/>
          </p:nvSpPr>
          <p:spPr bwMode="auto">
            <a:xfrm>
              <a:off x="4366815" y="4026971"/>
              <a:ext cx="110485" cy="127568"/>
            </a:xfrm>
            <a:custGeom>
              <a:avLst/>
              <a:gdLst/>
              <a:ahLst/>
              <a:cxnLst>
                <a:cxn ang="0">
                  <a:pos x="32" y="67"/>
                </a:cxn>
                <a:cxn ang="0">
                  <a:pos x="34" y="58"/>
                </a:cxn>
                <a:cxn ang="0">
                  <a:pos x="41" y="53"/>
                </a:cxn>
                <a:cxn ang="0">
                  <a:pos x="45" y="47"/>
                </a:cxn>
                <a:cxn ang="0">
                  <a:pos x="52" y="54"/>
                </a:cxn>
                <a:cxn ang="0">
                  <a:pos x="60" y="56"/>
                </a:cxn>
                <a:cxn ang="0">
                  <a:pos x="64" y="42"/>
                </a:cxn>
                <a:cxn ang="0">
                  <a:pos x="61" y="30"/>
                </a:cxn>
                <a:cxn ang="0">
                  <a:pos x="59" y="21"/>
                </a:cxn>
                <a:cxn ang="0">
                  <a:pos x="60" y="12"/>
                </a:cxn>
                <a:cxn ang="0">
                  <a:pos x="49" y="12"/>
                </a:cxn>
                <a:cxn ang="0">
                  <a:pos x="50" y="1"/>
                </a:cxn>
                <a:cxn ang="0">
                  <a:pos x="33" y="0"/>
                </a:cxn>
                <a:cxn ang="0">
                  <a:pos x="31" y="1"/>
                </a:cxn>
                <a:cxn ang="0">
                  <a:pos x="31" y="15"/>
                </a:cxn>
                <a:cxn ang="0">
                  <a:pos x="15" y="16"/>
                </a:cxn>
                <a:cxn ang="0">
                  <a:pos x="10" y="16"/>
                </a:cxn>
                <a:cxn ang="0">
                  <a:pos x="8" y="19"/>
                </a:cxn>
                <a:cxn ang="0">
                  <a:pos x="13" y="25"/>
                </a:cxn>
                <a:cxn ang="0">
                  <a:pos x="7" y="29"/>
                </a:cxn>
                <a:cxn ang="0">
                  <a:pos x="2" y="36"/>
                </a:cxn>
                <a:cxn ang="0">
                  <a:pos x="8" y="46"/>
                </a:cxn>
                <a:cxn ang="0">
                  <a:pos x="16" y="57"/>
                </a:cxn>
                <a:cxn ang="0">
                  <a:pos x="27" y="71"/>
                </a:cxn>
                <a:cxn ang="0">
                  <a:pos x="32" y="67"/>
                </a:cxn>
              </a:cxnLst>
              <a:rect l="0" t="0" r="r" b="b"/>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39" name="Freeform 39"/>
            <p:cNvSpPr/>
            <p:nvPr/>
          </p:nvSpPr>
          <p:spPr bwMode="auto">
            <a:xfrm>
              <a:off x="4378294" y="4028471"/>
              <a:ext cx="43046" cy="27015"/>
            </a:xfrm>
            <a:custGeom>
              <a:avLst/>
              <a:gdLst/>
              <a:ahLst/>
              <a:cxnLst>
                <a:cxn ang="0">
                  <a:pos x="24" y="14"/>
                </a:cxn>
                <a:cxn ang="0">
                  <a:pos x="24" y="0"/>
                </a:cxn>
                <a:cxn ang="0">
                  <a:pos x="22" y="0"/>
                </a:cxn>
                <a:cxn ang="0">
                  <a:pos x="6" y="0"/>
                </a:cxn>
                <a:cxn ang="0">
                  <a:pos x="6" y="1"/>
                </a:cxn>
                <a:cxn ang="0">
                  <a:pos x="3" y="8"/>
                </a:cxn>
                <a:cxn ang="0">
                  <a:pos x="3" y="13"/>
                </a:cxn>
                <a:cxn ang="0">
                  <a:pos x="3" y="15"/>
                </a:cxn>
                <a:cxn ang="0">
                  <a:pos x="8" y="15"/>
                </a:cxn>
                <a:cxn ang="0">
                  <a:pos x="24" y="14"/>
                </a:cxn>
              </a:cxnLst>
              <a:rect l="0" t="0" r="r" b="b"/>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0" name="Freeform 40"/>
            <p:cNvSpPr/>
            <p:nvPr/>
          </p:nvSpPr>
          <p:spPr bwMode="auto">
            <a:xfrm>
              <a:off x="4412731" y="3996954"/>
              <a:ext cx="139182" cy="178595"/>
            </a:xfrm>
            <a:custGeom>
              <a:avLst/>
              <a:gdLst/>
              <a:ahLst/>
              <a:cxnLst>
                <a:cxn ang="0">
                  <a:pos x="21" y="94"/>
                </a:cxn>
                <a:cxn ang="0">
                  <a:pos x="29" y="95"/>
                </a:cxn>
                <a:cxn ang="0">
                  <a:pos x="38" y="95"/>
                </a:cxn>
                <a:cxn ang="0">
                  <a:pos x="43" y="95"/>
                </a:cxn>
                <a:cxn ang="0">
                  <a:pos x="50" y="88"/>
                </a:cxn>
                <a:cxn ang="0">
                  <a:pos x="54" y="80"/>
                </a:cxn>
                <a:cxn ang="0">
                  <a:pos x="55" y="61"/>
                </a:cxn>
                <a:cxn ang="0">
                  <a:pos x="64" y="49"/>
                </a:cxn>
                <a:cxn ang="0">
                  <a:pos x="73" y="25"/>
                </a:cxn>
                <a:cxn ang="0">
                  <a:pos x="77" y="13"/>
                </a:cxn>
                <a:cxn ang="0">
                  <a:pos x="79" y="1"/>
                </a:cxn>
                <a:cxn ang="0">
                  <a:pos x="79" y="1"/>
                </a:cxn>
                <a:cxn ang="0">
                  <a:pos x="69" y="0"/>
                </a:cxn>
                <a:cxn ang="0">
                  <a:pos x="64" y="1"/>
                </a:cxn>
                <a:cxn ang="0">
                  <a:pos x="58" y="3"/>
                </a:cxn>
                <a:cxn ang="0">
                  <a:pos x="56" y="11"/>
                </a:cxn>
                <a:cxn ang="0">
                  <a:pos x="52" y="22"/>
                </a:cxn>
                <a:cxn ang="0">
                  <a:pos x="36" y="17"/>
                </a:cxn>
                <a:cxn ang="0">
                  <a:pos x="23" y="17"/>
                </a:cxn>
                <a:cxn ang="0">
                  <a:pos x="22" y="28"/>
                </a:cxn>
                <a:cxn ang="0">
                  <a:pos x="33" y="28"/>
                </a:cxn>
                <a:cxn ang="0">
                  <a:pos x="32" y="37"/>
                </a:cxn>
                <a:cxn ang="0">
                  <a:pos x="34" y="46"/>
                </a:cxn>
                <a:cxn ang="0">
                  <a:pos x="37" y="58"/>
                </a:cxn>
                <a:cxn ang="0">
                  <a:pos x="33" y="72"/>
                </a:cxn>
                <a:cxn ang="0">
                  <a:pos x="25" y="70"/>
                </a:cxn>
                <a:cxn ang="0">
                  <a:pos x="18" y="63"/>
                </a:cxn>
                <a:cxn ang="0">
                  <a:pos x="14" y="69"/>
                </a:cxn>
                <a:cxn ang="0">
                  <a:pos x="7" y="74"/>
                </a:cxn>
                <a:cxn ang="0">
                  <a:pos x="5" y="83"/>
                </a:cxn>
                <a:cxn ang="0">
                  <a:pos x="0" y="87"/>
                </a:cxn>
                <a:cxn ang="0">
                  <a:pos x="1" y="88"/>
                </a:cxn>
                <a:cxn ang="0">
                  <a:pos x="11" y="99"/>
                </a:cxn>
                <a:cxn ang="0">
                  <a:pos x="21" y="94"/>
                </a:cxn>
              </a:cxnLst>
              <a:rect l="0" t="0" r="r" b="b"/>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1" name="Freeform 41"/>
            <p:cNvSpPr/>
            <p:nvPr/>
          </p:nvSpPr>
          <p:spPr bwMode="auto">
            <a:xfrm>
              <a:off x="4609306" y="3585738"/>
              <a:ext cx="324279" cy="417219"/>
            </a:xfrm>
            <a:custGeom>
              <a:avLst/>
              <a:gdLst/>
              <a:ahLst/>
              <a:cxnLst>
                <a:cxn ang="0">
                  <a:pos x="141" y="13"/>
                </a:cxn>
                <a:cxn ang="0">
                  <a:pos x="128" y="15"/>
                </a:cxn>
                <a:cxn ang="0">
                  <a:pos x="108" y="13"/>
                </a:cxn>
                <a:cxn ang="0">
                  <a:pos x="36" y="15"/>
                </a:cxn>
                <a:cxn ang="0">
                  <a:pos x="25" y="39"/>
                </a:cxn>
                <a:cxn ang="0">
                  <a:pos x="24" y="88"/>
                </a:cxn>
                <a:cxn ang="0">
                  <a:pos x="10" y="101"/>
                </a:cxn>
                <a:cxn ang="0">
                  <a:pos x="4" y="117"/>
                </a:cxn>
                <a:cxn ang="0">
                  <a:pos x="8" y="132"/>
                </a:cxn>
                <a:cxn ang="0">
                  <a:pos x="12" y="144"/>
                </a:cxn>
                <a:cxn ang="0">
                  <a:pos x="21" y="165"/>
                </a:cxn>
                <a:cxn ang="0">
                  <a:pos x="24" y="170"/>
                </a:cxn>
                <a:cxn ang="0">
                  <a:pos x="35" y="177"/>
                </a:cxn>
                <a:cxn ang="0">
                  <a:pos x="47" y="190"/>
                </a:cxn>
                <a:cxn ang="0">
                  <a:pos x="59" y="204"/>
                </a:cxn>
                <a:cxn ang="0">
                  <a:pos x="64" y="213"/>
                </a:cxn>
                <a:cxn ang="0">
                  <a:pos x="76" y="219"/>
                </a:cxn>
                <a:cxn ang="0">
                  <a:pos x="88" y="218"/>
                </a:cxn>
                <a:cxn ang="0">
                  <a:pos x="109" y="227"/>
                </a:cxn>
                <a:cxn ang="0">
                  <a:pos x="124" y="226"/>
                </a:cxn>
                <a:cxn ang="0">
                  <a:pos x="135" y="222"/>
                </a:cxn>
                <a:cxn ang="0">
                  <a:pos x="146" y="214"/>
                </a:cxn>
                <a:cxn ang="0">
                  <a:pos x="155" y="217"/>
                </a:cxn>
                <a:cxn ang="0">
                  <a:pos x="145" y="198"/>
                </a:cxn>
                <a:cxn ang="0">
                  <a:pos x="125" y="180"/>
                </a:cxn>
                <a:cxn ang="0">
                  <a:pos x="136" y="172"/>
                </a:cxn>
                <a:cxn ang="0">
                  <a:pos x="141" y="149"/>
                </a:cxn>
                <a:cxn ang="0">
                  <a:pos x="149" y="133"/>
                </a:cxn>
                <a:cxn ang="0">
                  <a:pos x="161" y="119"/>
                </a:cxn>
                <a:cxn ang="0">
                  <a:pos x="166" y="90"/>
                </a:cxn>
                <a:cxn ang="0">
                  <a:pos x="176" y="73"/>
                </a:cxn>
                <a:cxn ang="0">
                  <a:pos x="180" y="57"/>
                </a:cxn>
                <a:cxn ang="0">
                  <a:pos x="171" y="20"/>
                </a:cxn>
                <a:cxn ang="0">
                  <a:pos x="155" y="0"/>
                </a:cxn>
                <a:cxn ang="0">
                  <a:pos x="148" y="5"/>
                </a:cxn>
              </a:cxnLst>
              <a:rect l="0" t="0" r="r" b="b"/>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2" name="Freeform 42"/>
            <p:cNvSpPr/>
            <p:nvPr/>
          </p:nvSpPr>
          <p:spPr bwMode="auto">
            <a:xfrm>
              <a:off x="4993849" y="3810856"/>
              <a:ext cx="37306" cy="39020"/>
            </a:xfrm>
            <a:custGeom>
              <a:avLst/>
              <a:gdLst/>
              <a:ahLst/>
              <a:cxnLst>
                <a:cxn ang="0">
                  <a:pos x="8" y="3"/>
                </a:cxn>
                <a:cxn ang="0">
                  <a:pos x="3" y="10"/>
                </a:cxn>
                <a:cxn ang="0">
                  <a:pos x="2" y="20"/>
                </a:cxn>
                <a:cxn ang="0">
                  <a:pos x="9" y="19"/>
                </a:cxn>
                <a:cxn ang="0">
                  <a:pos x="14" y="21"/>
                </a:cxn>
                <a:cxn ang="0">
                  <a:pos x="19" y="16"/>
                </a:cxn>
                <a:cxn ang="0">
                  <a:pos x="13" y="13"/>
                </a:cxn>
                <a:cxn ang="0">
                  <a:pos x="19" y="8"/>
                </a:cxn>
                <a:cxn ang="0">
                  <a:pos x="18" y="1"/>
                </a:cxn>
                <a:cxn ang="0">
                  <a:pos x="17" y="0"/>
                </a:cxn>
                <a:cxn ang="0">
                  <a:pos x="14" y="2"/>
                </a:cxn>
                <a:cxn ang="0">
                  <a:pos x="8" y="3"/>
                </a:cxn>
              </a:cxnLst>
              <a:rect l="0" t="0" r="r" b="b"/>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3" name="Freeform 43"/>
            <p:cNvSpPr/>
            <p:nvPr/>
          </p:nvSpPr>
          <p:spPr bwMode="auto">
            <a:xfrm>
              <a:off x="4890539" y="3699798"/>
              <a:ext cx="132008" cy="117062"/>
            </a:xfrm>
            <a:custGeom>
              <a:avLst/>
              <a:gdLst/>
              <a:ahLst/>
              <a:cxnLst>
                <a:cxn ang="0">
                  <a:pos x="14" y="10"/>
                </a:cxn>
                <a:cxn ang="0">
                  <a:pos x="8" y="16"/>
                </a:cxn>
                <a:cxn ang="0">
                  <a:pos x="4" y="27"/>
                </a:cxn>
                <a:cxn ang="0">
                  <a:pos x="3" y="43"/>
                </a:cxn>
                <a:cxn ang="0">
                  <a:pos x="13" y="43"/>
                </a:cxn>
                <a:cxn ang="0">
                  <a:pos x="16" y="40"/>
                </a:cxn>
                <a:cxn ang="0">
                  <a:pos x="21" y="38"/>
                </a:cxn>
                <a:cxn ang="0">
                  <a:pos x="28" y="41"/>
                </a:cxn>
                <a:cxn ang="0">
                  <a:pos x="33" y="41"/>
                </a:cxn>
                <a:cxn ang="0">
                  <a:pos x="45" y="41"/>
                </a:cxn>
                <a:cxn ang="0">
                  <a:pos x="68" y="64"/>
                </a:cxn>
                <a:cxn ang="0">
                  <a:pos x="68" y="65"/>
                </a:cxn>
                <a:cxn ang="0">
                  <a:pos x="74" y="64"/>
                </a:cxn>
                <a:cxn ang="0">
                  <a:pos x="77" y="62"/>
                </a:cxn>
                <a:cxn ang="0">
                  <a:pos x="65" y="49"/>
                </a:cxn>
                <a:cxn ang="0">
                  <a:pos x="47" y="36"/>
                </a:cxn>
                <a:cxn ang="0">
                  <a:pos x="40" y="29"/>
                </a:cxn>
                <a:cxn ang="0">
                  <a:pos x="31" y="13"/>
                </a:cxn>
                <a:cxn ang="0">
                  <a:pos x="25" y="0"/>
                </a:cxn>
                <a:cxn ang="0">
                  <a:pos x="14" y="10"/>
                </a:cxn>
              </a:cxnLst>
              <a:rect l="0" t="0" r="r" b="b"/>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4" name="Freeform 44"/>
            <p:cNvSpPr/>
            <p:nvPr/>
          </p:nvSpPr>
          <p:spPr bwMode="auto">
            <a:xfrm>
              <a:off x="4823101" y="3764333"/>
              <a:ext cx="292711" cy="238626"/>
            </a:xfrm>
            <a:custGeom>
              <a:avLst/>
              <a:gdLst/>
              <a:ahLst/>
              <a:cxnLst>
                <a:cxn ang="0">
                  <a:pos x="12" y="87"/>
                </a:cxn>
                <a:cxn ang="0">
                  <a:pos x="22" y="99"/>
                </a:cxn>
                <a:cxn ang="0">
                  <a:pos x="32" y="108"/>
                </a:cxn>
                <a:cxn ang="0">
                  <a:pos x="32" y="118"/>
                </a:cxn>
                <a:cxn ang="0">
                  <a:pos x="36" y="119"/>
                </a:cxn>
                <a:cxn ang="0">
                  <a:pos x="47" y="122"/>
                </a:cxn>
                <a:cxn ang="0">
                  <a:pos x="60" y="129"/>
                </a:cxn>
                <a:cxn ang="0">
                  <a:pos x="73" y="131"/>
                </a:cxn>
                <a:cxn ang="0">
                  <a:pos x="81" y="125"/>
                </a:cxn>
                <a:cxn ang="0">
                  <a:pos x="91" y="123"/>
                </a:cxn>
                <a:cxn ang="0">
                  <a:pos x="96" y="126"/>
                </a:cxn>
                <a:cxn ang="0">
                  <a:pos x="102" y="124"/>
                </a:cxn>
                <a:cxn ang="0">
                  <a:pos x="111" y="123"/>
                </a:cxn>
                <a:cxn ang="0">
                  <a:pos x="126" y="115"/>
                </a:cxn>
                <a:cxn ang="0">
                  <a:pos x="138" y="113"/>
                </a:cxn>
                <a:cxn ang="0">
                  <a:pos x="168" y="83"/>
                </a:cxn>
                <a:cxn ang="0">
                  <a:pos x="164" y="80"/>
                </a:cxn>
                <a:cxn ang="0">
                  <a:pos x="149" y="77"/>
                </a:cxn>
                <a:cxn ang="0">
                  <a:pos x="126" y="69"/>
                </a:cxn>
                <a:cxn ang="0">
                  <a:pos x="118" y="62"/>
                </a:cxn>
                <a:cxn ang="0">
                  <a:pos x="111" y="52"/>
                </a:cxn>
                <a:cxn ang="0">
                  <a:pos x="113" y="47"/>
                </a:cxn>
                <a:cxn ang="0">
                  <a:pos x="108" y="45"/>
                </a:cxn>
                <a:cxn ang="0">
                  <a:pos x="101" y="46"/>
                </a:cxn>
                <a:cxn ang="0">
                  <a:pos x="102" y="36"/>
                </a:cxn>
                <a:cxn ang="0">
                  <a:pos x="107" y="28"/>
                </a:cxn>
                <a:cxn ang="0">
                  <a:pos x="84" y="5"/>
                </a:cxn>
                <a:cxn ang="0">
                  <a:pos x="72" y="5"/>
                </a:cxn>
                <a:cxn ang="0">
                  <a:pos x="67" y="5"/>
                </a:cxn>
                <a:cxn ang="0">
                  <a:pos x="60" y="2"/>
                </a:cxn>
                <a:cxn ang="0">
                  <a:pos x="55" y="4"/>
                </a:cxn>
                <a:cxn ang="0">
                  <a:pos x="52" y="7"/>
                </a:cxn>
                <a:cxn ang="0">
                  <a:pos x="42" y="7"/>
                </a:cxn>
                <a:cxn ang="0">
                  <a:pos x="42" y="7"/>
                </a:cxn>
                <a:cxn ang="0">
                  <a:pos x="38" y="20"/>
                </a:cxn>
                <a:cxn ang="0">
                  <a:pos x="33" y="26"/>
                </a:cxn>
                <a:cxn ang="0">
                  <a:pos x="26" y="34"/>
                </a:cxn>
                <a:cxn ang="0">
                  <a:pos x="23" y="45"/>
                </a:cxn>
                <a:cxn ang="0">
                  <a:pos x="18" y="50"/>
                </a:cxn>
                <a:cxn ang="0">
                  <a:pos x="14" y="60"/>
                </a:cxn>
                <a:cxn ang="0">
                  <a:pos x="13" y="73"/>
                </a:cxn>
                <a:cxn ang="0">
                  <a:pos x="4" y="75"/>
                </a:cxn>
                <a:cxn ang="0">
                  <a:pos x="2" y="81"/>
                </a:cxn>
                <a:cxn ang="0">
                  <a:pos x="12" y="87"/>
                </a:cxn>
              </a:cxnLst>
              <a:rect l="0" t="0" r="r" b="b"/>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5" name="Freeform 45"/>
            <p:cNvSpPr/>
            <p:nvPr/>
          </p:nvSpPr>
          <p:spPr bwMode="auto">
            <a:xfrm>
              <a:off x="4869016" y="3329104"/>
              <a:ext cx="30133" cy="37521"/>
            </a:xfrm>
            <a:custGeom>
              <a:avLst/>
              <a:gdLst/>
              <a:ahLst/>
              <a:cxnLst>
                <a:cxn ang="0">
                  <a:pos x="14" y="9"/>
                </a:cxn>
                <a:cxn ang="0">
                  <a:pos x="8" y="0"/>
                </a:cxn>
                <a:cxn ang="0">
                  <a:pos x="8" y="2"/>
                </a:cxn>
                <a:cxn ang="0">
                  <a:pos x="0" y="18"/>
                </a:cxn>
                <a:cxn ang="0">
                  <a:pos x="5" y="21"/>
                </a:cxn>
                <a:cxn ang="0">
                  <a:pos x="14" y="9"/>
                </a:cxn>
              </a:cxnLst>
              <a:rect l="0" t="0" r="r" b="b"/>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6" name="Freeform 46"/>
            <p:cNvSpPr/>
            <p:nvPr/>
          </p:nvSpPr>
          <p:spPr bwMode="auto">
            <a:xfrm>
              <a:off x="4877626" y="3270572"/>
              <a:ext cx="134877" cy="112560"/>
            </a:xfrm>
            <a:custGeom>
              <a:avLst/>
              <a:gdLst/>
              <a:ahLst/>
              <a:cxnLst>
                <a:cxn ang="0">
                  <a:pos x="9" y="41"/>
                </a:cxn>
                <a:cxn ang="0">
                  <a:pos x="0" y="53"/>
                </a:cxn>
                <a:cxn ang="0">
                  <a:pos x="1" y="53"/>
                </a:cxn>
                <a:cxn ang="0">
                  <a:pos x="2" y="57"/>
                </a:cxn>
                <a:cxn ang="0">
                  <a:pos x="12" y="62"/>
                </a:cxn>
                <a:cxn ang="0">
                  <a:pos x="23" y="56"/>
                </a:cxn>
                <a:cxn ang="0">
                  <a:pos x="61" y="37"/>
                </a:cxn>
                <a:cxn ang="0">
                  <a:pos x="64" y="30"/>
                </a:cxn>
                <a:cxn ang="0">
                  <a:pos x="65" y="21"/>
                </a:cxn>
                <a:cxn ang="0">
                  <a:pos x="64" y="12"/>
                </a:cxn>
                <a:cxn ang="0">
                  <a:pos x="71" y="7"/>
                </a:cxn>
                <a:cxn ang="0">
                  <a:pos x="78" y="2"/>
                </a:cxn>
                <a:cxn ang="0">
                  <a:pos x="73" y="0"/>
                </a:cxn>
                <a:cxn ang="0">
                  <a:pos x="61" y="2"/>
                </a:cxn>
                <a:cxn ang="0">
                  <a:pos x="46" y="7"/>
                </a:cxn>
                <a:cxn ang="0">
                  <a:pos x="33" y="6"/>
                </a:cxn>
                <a:cxn ang="0">
                  <a:pos x="26" y="8"/>
                </a:cxn>
                <a:cxn ang="0">
                  <a:pos x="16" y="8"/>
                </a:cxn>
                <a:cxn ang="0">
                  <a:pos x="11" y="10"/>
                </a:cxn>
                <a:cxn ang="0">
                  <a:pos x="4" y="18"/>
                </a:cxn>
                <a:cxn ang="0">
                  <a:pos x="4" y="24"/>
                </a:cxn>
                <a:cxn ang="0">
                  <a:pos x="3" y="32"/>
                </a:cxn>
                <a:cxn ang="0">
                  <a:pos x="9" y="41"/>
                </a:cxn>
              </a:cxnLst>
              <a:rect l="0" t="0" r="r" b="b"/>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7" name="Freeform 47"/>
            <p:cNvSpPr/>
            <p:nvPr/>
          </p:nvSpPr>
          <p:spPr bwMode="auto">
            <a:xfrm>
              <a:off x="6632461" y="3248062"/>
              <a:ext cx="73179" cy="96051"/>
            </a:xfrm>
            <a:custGeom>
              <a:avLst/>
              <a:gdLst/>
              <a:ahLst/>
              <a:cxnLst>
                <a:cxn ang="0">
                  <a:pos x="10" y="4"/>
                </a:cxn>
                <a:cxn ang="0">
                  <a:pos x="4" y="9"/>
                </a:cxn>
                <a:cxn ang="0">
                  <a:pos x="7" y="15"/>
                </a:cxn>
                <a:cxn ang="0">
                  <a:pos x="7" y="20"/>
                </a:cxn>
                <a:cxn ang="0">
                  <a:pos x="6" y="30"/>
                </a:cxn>
                <a:cxn ang="0">
                  <a:pos x="3" y="44"/>
                </a:cxn>
                <a:cxn ang="0">
                  <a:pos x="4" y="51"/>
                </a:cxn>
                <a:cxn ang="0">
                  <a:pos x="26" y="44"/>
                </a:cxn>
                <a:cxn ang="0">
                  <a:pos x="37" y="40"/>
                </a:cxn>
                <a:cxn ang="0">
                  <a:pos x="41" y="35"/>
                </a:cxn>
                <a:cxn ang="0">
                  <a:pos x="38" y="19"/>
                </a:cxn>
                <a:cxn ang="0">
                  <a:pos x="27" y="0"/>
                </a:cxn>
                <a:cxn ang="0">
                  <a:pos x="21" y="2"/>
                </a:cxn>
                <a:cxn ang="0">
                  <a:pos x="10" y="4"/>
                </a:cxn>
              </a:cxnLst>
              <a:rect l="0" t="0" r="r" b="b"/>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8" name="Freeform 48"/>
            <p:cNvSpPr/>
            <p:nvPr/>
          </p:nvSpPr>
          <p:spPr bwMode="auto">
            <a:xfrm>
              <a:off x="5899247" y="3518203"/>
              <a:ext cx="86092" cy="121564"/>
            </a:xfrm>
            <a:custGeom>
              <a:avLst/>
              <a:gdLst/>
              <a:ahLst/>
              <a:cxnLst>
                <a:cxn ang="0">
                  <a:pos x="50" y="56"/>
                </a:cxn>
                <a:cxn ang="0">
                  <a:pos x="46" y="34"/>
                </a:cxn>
                <a:cxn ang="0">
                  <a:pos x="37" y="43"/>
                </a:cxn>
                <a:cxn ang="0">
                  <a:pos x="38" y="31"/>
                </a:cxn>
                <a:cxn ang="0">
                  <a:pos x="47" y="19"/>
                </a:cxn>
                <a:cxn ang="0">
                  <a:pos x="39" y="17"/>
                </a:cxn>
                <a:cxn ang="0">
                  <a:pos x="26" y="17"/>
                </a:cxn>
                <a:cxn ang="0">
                  <a:pos x="21" y="12"/>
                </a:cxn>
                <a:cxn ang="0">
                  <a:pos x="13" y="6"/>
                </a:cxn>
                <a:cxn ang="0">
                  <a:pos x="4" y="6"/>
                </a:cxn>
                <a:cxn ang="0">
                  <a:pos x="11" y="15"/>
                </a:cxn>
                <a:cxn ang="0">
                  <a:pos x="5" y="20"/>
                </a:cxn>
                <a:cxn ang="0">
                  <a:pos x="8" y="37"/>
                </a:cxn>
                <a:cxn ang="0">
                  <a:pos x="12" y="57"/>
                </a:cxn>
                <a:cxn ang="0">
                  <a:pos x="19" y="55"/>
                </a:cxn>
                <a:cxn ang="0">
                  <a:pos x="28" y="51"/>
                </a:cxn>
                <a:cxn ang="0">
                  <a:pos x="35" y="46"/>
                </a:cxn>
                <a:cxn ang="0">
                  <a:pos x="41" y="61"/>
                </a:cxn>
                <a:cxn ang="0">
                  <a:pos x="43" y="67"/>
                </a:cxn>
                <a:cxn ang="0">
                  <a:pos x="47" y="63"/>
                </a:cxn>
                <a:cxn ang="0">
                  <a:pos x="50" y="56"/>
                </a:cxn>
              </a:cxnLst>
              <a:rect l="0" t="0" r="r" b="b"/>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49" name="Freeform 49"/>
            <p:cNvSpPr/>
            <p:nvPr/>
          </p:nvSpPr>
          <p:spPr bwMode="auto">
            <a:xfrm>
              <a:off x="5524748" y="3314096"/>
              <a:ext cx="543813" cy="600315"/>
            </a:xfrm>
            <a:custGeom>
              <a:avLst/>
              <a:gdLst/>
              <a:ahLst/>
              <a:cxnLst>
                <a:cxn ang="0">
                  <a:pos x="222" y="133"/>
                </a:cxn>
                <a:cxn ang="0">
                  <a:pos x="221" y="119"/>
                </a:cxn>
                <a:cxn ang="0">
                  <a:pos x="238" y="125"/>
                </a:cxn>
                <a:cxn ang="0">
                  <a:pos x="256" y="130"/>
                </a:cxn>
                <a:cxn ang="0">
                  <a:pos x="255" y="144"/>
                </a:cxn>
                <a:cxn ang="0">
                  <a:pos x="263" y="147"/>
                </a:cxn>
                <a:cxn ang="0">
                  <a:pos x="269" y="168"/>
                </a:cxn>
                <a:cxn ang="0">
                  <a:pos x="274" y="145"/>
                </a:cxn>
                <a:cxn ang="0">
                  <a:pos x="287" y="131"/>
                </a:cxn>
                <a:cxn ang="0">
                  <a:pos x="298" y="109"/>
                </a:cxn>
                <a:cxn ang="0">
                  <a:pos x="312" y="105"/>
                </a:cxn>
                <a:cxn ang="0">
                  <a:pos x="314" y="92"/>
                </a:cxn>
                <a:cxn ang="0">
                  <a:pos x="303" y="81"/>
                </a:cxn>
                <a:cxn ang="0">
                  <a:pos x="283" y="82"/>
                </a:cxn>
                <a:cxn ang="0">
                  <a:pos x="269" y="93"/>
                </a:cxn>
                <a:cxn ang="0">
                  <a:pos x="258" y="100"/>
                </a:cxn>
                <a:cxn ang="0">
                  <a:pos x="248" y="111"/>
                </a:cxn>
                <a:cxn ang="0">
                  <a:pos x="230" y="108"/>
                </a:cxn>
                <a:cxn ang="0">
                  <a:pos x="223" y="95"/>
                </a:cxn>
                <a:cxn ang="0">
                  <a:pos x="218" y="112"/>
                </a:cxn>
                <a:cxn ang="0">
                  <a:pos x="184" y="108"/>
                </a:cxn>
                <a:cxn ang="0">
                  <a:pos x="167" y="103"/>
                </a:cxn>
                <a:cxn ang="0">
                  <a:pos x="149" y="93"/>
                </a:cxn>
                <a:cxn ang="0">
                  <a:pos x="134" y="85"/>
                </a:cxn>
                <a:cxn ang="0">
                  <a:pos x="141" y="69"/>
                </a:cxn>
                <a:cxn ang="0">
                  <a:pos x="130" y="58"/>
                </a:cxn>
                <a:cxn ang="0">
                  <a:pos x="116" y="43"/>
                </a:cxn>
                <a:cxn ang="0">
                  <a:pos x="126" y="34"/>
                </a:cxn>
                <a:cxn ang="0">
                  <a:pos x="119" y="13"/>
                </a:cxn>
                <a:cxn ang="0">
                  <a:pos x="108" y="0"/>
                </a:cxn>
                <a:cxn ang="0">
                  <a:pos x="99" y="9"/>
                </a:cxn>
                <a:cxn ang="0">
                  <a:pos x="71" y="10"/>
                </a:cxn>
                <a:cxn ang="0">
                  <a:pos x="67" y="27"/>
                </a:cxn>
                <a:cxn ang="0">
                  <a:pos x="79" y="43"/>
                </a:cxn>
                <a:cxn ang="0">
                  <a:pos x="71" y="60"/>
                </a:cxn>
                <a:cxn ang="0">
                  <a:pos x="59" y="71"/>
                </a:cxn>
                <a:cxn ang="0">
                  <a:pos x="45" y="89"/>
                </a:cxn>
                <a:cxn ang="0">
                  <a:pos x="31" y="98"/>
                </a:cxn>
                <a:cxn ang="0">
                  <a:pos x="15" y="108"/>
                </a:cxn>
                <a:cxn ang="0">
                  <a:pos x="27" y="127"/>
                </a:cxn>
                <a:cxn ang="0">
                  <a:pos x="22" y="140"/>
                </a:cxn>
                <a:cxn ang="0">
                  <a:pos x="1" y="147"/>
                </a:cxn>
                <a:cxn ang="0">
                  <a:pos x="11" y="158"/>
                </a:cxn>
                <a:cxn ang="0">
                  <a:pos x="8" y="164"/>
                </a:cxn>
                <a:cxn ang="0">
                  <a:pos x="43" y="172"/>
                </a:cxn>
                <a:cxn ang="0">
                  <a:pos x="50" y="177"/>
                </a:cxn>
                <a:cxn ang="0">
                  <a:pos x="52" y="207"/>
                </a:cxn>
                <a:cxn ang="0">
                  <a:pos x="68" y="257"/>
                </a:cxn>
                <a:cxn ang="0">
                  <a:pos x="89" y="310"/>
                </a:cxn>
                <a:cxn ang="0">
                  <a:pos x="111" y="323"/>
                </a:cxn>
                <a:cxn ang="0">
                  <a:pos x="126" y="305"/>
                </a:cxn>
                <a:cxn ang="0">
                  <a:pos x="132" y="283"/>
                </a:cxn>
                <a:cxn ang="0">
                  <a:pos x="134" y="250"/>
                </a:cxn>
                <a:cxn ang="0">
                  <a:pos x="150" y="233"/>
                </a:cxn>
                <a:cxn ang="0">
                  <a:pos x="185" y="201"/>
                </a:cxn>
                <a:cxn ang="0">
                  <a:pos x="206" y="178"/>
                </a:cxn>
                <a:cxn ang="0">
                  <a:pos x="229" y="170"/>
                </a:cxn>
              </a:cxnLst>
              <a:rect l="0" t="0" r="r" b="b"/>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0" name="Freeform 50"/>
            <p:cNvSpPr/>
            <p:nvPr/>
          </p:nvSpPr>
          <p:spPr bwMode="auto">
            <a:xfrm>
              <a:off x="5899247" y="2896876"/>
              <a:ext cx="612686" cy="277646"/>
            </a:xfrm>
            <a:custGeom>
              <a:avLst/>
              <a:gdLst/>
              <a:ahLst/>
              <a:cxnLst>
                <a:cxn ang="0">
                  <a:pos x="329" y="65"/>
                </a:cxn>
                <a:cxn ang="0">
                  <a:pos x="306" y="63"/>
                </a:cxn>
                <a:cxn ang="0">
                  <a:pos x="308" y="52"/>
                </a:cxn>
                <a:cxn ang="0">
                  <a:pos x="309" y="33"/>
                </a:cxn>
                <a:cxn ang="0">
                  <a:pos x="286" y="30"/>
                </a:cxn>
                <a:cxn ang="0">
                  <a:pos x="268" y="40"/>
                </a:cxn>
                <a:cxn ang="0">
                  <a:pos x="238" y="43"/>
                </a:cxn>
                <a:cxn ang="0">
                  <a:pos x="218" y="34"/>
                </a:cxn>
                <a:cxn ang="0">
                  <a:pos x="200" y="28"/>
                </a:cxn>
                <a:cxn ang="0">
                  <a:pos x="179" y="27"/>
                </a:cxn>
                <a:cxn ang="0">
                  <a:pos x="161" y="28"/>
                </a:cxn>
                <a:cxn ang="0">
                  <a:pos x="153" y="13"/>
                </a:cxn>
                <a:cxn ang="0">
                  <a:pos x="133" y="6"/>
                </a:cxn>
                <a:cxn ang="0">
                  <a:pos x="118" y="1"/>
                </a:cxn>
                <a:cxn ang="0">
                  <a:pos x="108" y="9"/>
                </a:cxn>
                <a:cxn ang="0">
                  <a:pos x="107" y="24"/>
                </a:cxn>
                <a:cxn ang="0">
                  <a:pos x="98" y="35"/>
                </a:cxn>
                <a:cxn ang="0">
                  <a:pos x="81" y="33"/>
                </a:cxn>
                <a:cxn ang="0">
                  <a:pos x="68" y="23"/>
                </a:cxn>
                <a:cxn ang="0">
                  <a:pos x="44" y="22"/>
                </a:cxn>
                <a:cxn ang="0">
                  <a:pos x="29" y="30"/>
                </a:cxn>
                <a:cxn ang="0">
                  <a:pos x="10" y="40"/>
                </a:cxn>
                <a:cxn ang="0">
                  <a:pos x="0" y="44"/>
                </a:cxn>
                <a:cxn ang="0">
                  <a:pos x="9" y="55"/>
                </a:cxn>
                <a:cxn ang="0">
                  <a:pos x="29" y="69"/>
                </a:cxn>
                <a:cxn ang="0">
                  <a:pos x="34" y="88"/>
                </a:cxn>
                <a:cxn ang="0">
                  <a:pos x="57" y="104"/>
                </a:cxn>
                <a:cxn ang="0">
                  <a:pos x="72" y="114"/>
                </a:cxn>
                <a:cxn ang="0">
                  <a:pos x="88" y="135"/>
                </a:cxn>
                <a:cxn ang="0">
                  <a:pos x="129" y="137"/>
                </a:cxn>
                <a:cxn ang="0">
                  <a:pos x="162" y="145"/>
                </a:cxn>
                <a:cxn ang="0">
                  <a:pos x="182" y="152"/>
                </a:cxn>
                <a:cxn ang="0">
                  <a:pos x="227" y="141"/>
                </a:cxn>
                <a:cxn ang="0">
                  <a:pos x="261" y="121"/>
                </a:cxn>
                <a:cxn ang="0">
                  <a:pos x="269" y="105"/>
                </a:cxn>
                <a:cxn ang="0">
                  <a:pos x="304" y="99"/>
                </a:cxn>
                <a:cxn ang="0">
                  <a:pos x="328" y="84"/>
                </a:cxn>
                <a:cxn ang="0">
                  <a:pos x="354" y="79"/>
                </a:cxn>
              </a:cxnLst>
              <a:rect l="0" t="0" r="r" b="b"/>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1" name="Freeform 51"/>
            <p:cNvSpPr/>
            <p:nvPr/>
          </p:nvSpPr>
          <p:spPr bwMode="auto">
            <a:xfrm>
              <a:off x="4867582" y="3380131"/>
              <a:ext cx="10045" cy="28515"/>
            </a:xfrm>
            <a:custGeom>
              <a:avLst/>
              <a:gdLst/>
              <a:ahLst/>
              <a:cxnLst>
                <a:cxn ang="0">
                  <a:pos x="2" y="0"/>
                </a:cxn>
                <a:cxn ang="0">
                  <a:pos x="0" y="9"/>
                </a:cxn>
                <a:cxn ang="0">
                  <a:pos x="4" y="16"/>
                </a:cxn>
                <a:cxn ang="0">
                  <a:pos x="5" y="3"/>
                </a:cxn>
                <a:cxn ang="0">
                  <a:pos x="6" y="0"/>
                </a:cxn>
                <a:cxn ang="0">
                  <a:pos x="2" y="0"/>
                </a:cxn>
              </a:cxnLst>
              <a:rect l="0" t="0" r="r" b="b"/>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2" name="Freeform 52"/>
            <p:cNvSpPr/>
            <p:nvPr/>
          </p:nvSpPr>
          <p:spPr bwMode="auto">
            <a:xfrm>
              <a:off x="4850363" y="3362121"/>
              <a:ext cx="28697" cy="85545"/>
            </a:xfrm>
            <a:custGeom>
              <a:avLst/>
              <a:gdLst/>
              <a:ahLst/>
              <a:cxnLst>
                <a:cxn ang="0">
                  <a:pos x="8" y="47"/>
                </a:cxn>
                <a:cxn ang="0">
                  <a:pos x="9" y="48"/>
                </a:cxn>
                <a:cxn ang="0">
                  <a:pos x="13" y="31"/>
                </a:cxn>
                <a:cxn ang="0">
                  <a:pos x="14" y="26"/>
                </a:cxn>
                <a:cxn ang="0">
                  <a:pos x="10" y="19"/>
                </a:cxn>
                <a:cxn ang="0">
                  <a:pos x="12" y="10"/>
                </a:cxn>
                <a:cxn ang="0">
                  <a:pos x="16" y="10"/>
                </a:cxn>
                <a:cxn ang="0">
                  <a:pos x="17" y="3"/>
                </a:cxn>
                <a:cxn ang="0">
                  <a:pos x="11" y="0"/>
                </a:cxn>
                <a:cxn ang="0">
                  <a:pos x="9" y="6"/>
                </a:cxn>
                <a:cxn ang="0">
                  <a:pos x="0" y="26"/>
                </a:cxn>
                <a:cxn ang="0">
                  <a:pos x="8" y="46"/>
                </a:cxn>
                <a:cxn ang="0">
                  <a:pos x="8" y="47"/>
                </a:cxn>
              </a:cxnLst>
              <a:rect l="0" t="0" r="r" b="b"/>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3" name="Freeform 53"/>
            <p:cNvSpPr/>
            <p:nvPr/>
          </p:nvSpPr>
          <p:spPr bwMode="auto">
            <a:xfrm>
              <a:off x="4866147" y="3362121"/>
              <a:ext cx="83222" cy="93049"/>
            </a:xfrm>
            <a:custGeom>
              <a:avLst/>
              <a:gdLst/>
              <a:ahLst/>
              <a:cxnLst>
                <a:cxn ang="0">
                  <a:pos x="44" y="0"/>
                </a:cxn>
                <a:cxn ang="0">
                  <a:pos x="30" y="6"/>
                </a:cxn>
                <a:cxn ang="0">
                  <a:pos x="19" y="12"/>
                </a:cxn>
                <a:cxn ang="0">
                  <a:pos x="9" y="7"/>
                </a:cxn>
                <a:cxn ang="0">
                  <a:pos x="8" y="3"/>
                </a:cxn>
                <a:cxn ang="0">
                  <a:pos x="8" y="3"/>
                </a:cxn>
                <a:cxn ang="0">
                  <a:pos x="6" y="13"/>
                </a:cxn>
                <a:cxn ang="0">
                  <a:pos x="4" y="31"/>
                </a:cxn>
                <a:cxn ang="0">
                  <a:pos x="0" y="48"/>
                </a:cxn>
                <a:cxn ang="0">
                  <a:pos x="10" y="52"/>
                </a:cxn>
                <a:cxn ang="0">
                  <a:pos x="19" y="45"/>
                </a:cxn>
                <a:cxn ang="0">
                  <a:pos x="26" y="42"/>
                </a:cxn>
                <a:cxn ang="0">
                  <a:pos x="33" y="37"/>
                </a:cxn>
                <a:cxn ang="0">
                  <a:pos x="24" y="27"/>
                </a:cxn>
                <a:cxn ang="0">
                  <a:pos x="35" y="20"/>
                </a:cxn>
                <a:cxn ang="0">
                  <a:pos x="47" y="16"/>
                </a:cxn>
                <a:cxn ang="0">
                  <a:pos x="48" y="16"/>
                </a:cxn>
                <a:cxn ang="0">
                  <a:pos x="45" y="5"/>
                </a:cxn>
                <a:cxn ang="0">
                  <a:pos x="44" y="0"/>
                </a:cxn>
              </a:cxnLst>
              <a:rect l="0" t="0" r="r" b="b"/>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4" name="Freeform 54"/>
            <p:cNvSpPr/>
            <p:nvPr/>
          </p:nvSpPr>
          <p:spPr bwMode="auto">
            <a:xfrm>
              <a:off x="5546271" y="3127999"/>
              <a:ext cx="212360" cy="97552"/>
            </a:xfrm>
            <a:custGeom>
              <a:avLst/>
              <a:gdLst/>
              <a:ahLst/>
              <a:cxnLst>
                <a:cxn ang="0">
                  <a:pos x="114" y="10"/>
                </a:cxn>
                <a:cxn ang="0">
                  <a:pos x="103" y="7"/>
                </a:cxn>
                <a:cxn ang="0">
                  <a:pos x="74" y="6"/>
                </a:cxn>
                <a:cxn ang="0">
                  <a:pos x="59" y="1"/>
                </a:cxn>
                <a:cxn ang="0">
                  <a:pos x="47" y="6"/>
                </a:cxn>
                <a:cxn ang="0">
                  <a:pos x="37" y="8"/>
                </a:cxn>
                <a:cxn ang="0">
                  <a:pos x="22" y="8"/>
                </a:cxn>
                <a:cxn ang="0">
                  <a:pos x="15" y="16"/>
                </a:cxn>
                <a:cxn ang="0">
                  <a:pos x="12" y="22"/>
                </a:cxn>
                <a:cxn ang="0">
                  <a:pos x="16" y="26"/>
                </a:cxn>
                <a:cxn ang="0">
                  <a:pos x="25" y="25"/>
                </a:cxn>
                <a:cxn ang="0">
                  <a:pos x="40" y="32"/>
                </a:cxn>
                <a:cxn ang="0">
                  <a:pos x="35" y="38"/>
                </a:cxn>
                <a:cxn ang="0">
                  <a:pos x="25" y="40"/>
                </a:cxn>
                <a:cxn ang="0">
                  <a:pos x="8" y="42"/>
                </a:cxn>
                <a:cxn ang="0">
                  <a:pos x="0" y="49"/>
                </a:cxn>
                <a:cxn ang="0">
                  <a:pos x="16" y="50"/>
                </a:cxn>
                <a:cxn ang="0">
                  <a:pos x="26" y="50"/>
                </a:cxn>
                <a:cxn ang="0">
                  <a:pos x="36" y="52"/>
                </a:cxn>
                <a:cxn ang="0">
                  <a:pos x="51" y="51"/>
                </a:cxn>
                <a:cxn ang="0">
                  <a:pos x="52" y="46"/>
                </a:cxn>
                <a:cxn ang="0">
                  <a:pos x="57" y="43"/>
                </a:cxn>
                <a:cxn ang="0">
                  <a:pos x="64" y="39"/>
                </a:cxn>
                <a:cxn ang="0">
                  <a:pos x="70" y="37"/>
                </a:cxn>
                <a:cxn ang="0">
                  <a:pos x="77" y="39"/>
                </a:cxn>
                <a:cxn ang="0">
                  <a:pos x="84" y="34"/>
                </a:cxn>
                <a:cxn ang="0">
                  <a:pos x="94" y="31"/>
                </a:cxn>
                <a:cxn ang="0">
                  <a:pos x="103" y="26"/>
                </a:cxn>
                <a:cxn ang="0">
                  <a:pos x="112" y="21"/>
                </a:cxn>
                <a:cxn ang="0">
                  <a:pos x="122" y="16"/>
                </a:cxn>
                <a:cxn ang="0">
                  <a:pos x="123" y="14"/>
                </a:cxn>
                <a:cxn ang="0">
                  <a:pos x="114" y="10"/>
                </a:cxn>
              </a:cxnLst>
              <a:rect l="0" t="0" r="r" b="b"/>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5" name="Freeform 55"/>
            <p:cNvSpPr/>
            <p:nvPr/>
          </p:nvSpPr>
          <p:spPr bwMode="auto">
            <a:xfrm>
              <a:off x="4962282" y="3117493"/>
              <a:ext cx="134877" cy="63034"/>
            </a:xfrm>
            <a:custGeom>
              <a:avLst/>
              <a:gdLst/>
              <a:ahLst/>
              <a:cxnLst>
                <a:cxn ang="0">
                  <a:pos x="31" y="27"/>
                </a:cxn>
                <a:cxn ang="0">
                  <a:pos x="39" y="33"/>
                </a:cxn>
                <a:cxn ang="0">
                  <a:pos x="40" y="34"/>
                </a:cxn>
                <a:cxn ang="0">
                  <a:pos x="51" y="32"/>
                </a:cxn>
                <a:cxn ang="0">
                  <a:pos x="61" y="33"/>
                </a:cxn>
                <a:cxn ang="0">
                  <a:pos x="60" y="30"/>
                </a:cxn>
                <a:cxn ang="0">
                  <a:pos x="68" y="33"/>
                </a:cxn>
                <a:cxn ang="0">
                  <a:pos x="77" y="33"/>
                </a:cxn>
                <a:cxn ang="0">
                  <a:pos x="73" y="28"/>
                </a:cxn>
                <a:cxn ang="0">
                  <a:pos x="75" y="24"/>
                </a:cxn>
                <a:cxn ang="0">
                  <a:pos x="68" y="21"/>
                </a:cxn>
                <a:cxn ang="0">
                  <a:pos x="65" y="14"/>
                </a:cxn>
                <a:cxn ang="0">
                  <a:pos x="61" y="12"/>
                </a:cxn>
                <a:cxn ang="0">
                  <a:pos x="49" y="14"/>
                </a:cxn>
                <a:cxn ang="0">
                  <a:pos x="42" y="10"/>
                </a:cxn>
                <a:cxn ang="0">
                  <a:pos x="35" y="6"/>
                </a:cxn>
                <a:cxn ang="0">
                  <a:pos x="18" y="4"/>
                </a:cxn>
                <a:cxn ang="0">
                  <a:pos x="4" y="0"/>
                </a:cxn>
                <a:cxn ang="0">
                  <a:pos x="0" y="2"/>
                </a:cxn>
                <a:cxn ang="0">
                  <a:pos x="18" y="12"/>
                </a:cxn>
                <a:cxn ang="0">
                  <a:pos x="22" y="23"/>
                </a:cxn>
                <a:cxn ang="0">
                  <a:pos x="19" y="27"/>
                </a:cxn>
                <a:cxn ang="0">
                  <a:pos x="31" y="27"/>
                </a:cxn>
              </a:cxnLst>
              <a:rect l="0" t="0" r="r" b="b"/>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6" name="Freeform 56"/>
            <p:cNvSpPr>
              <a:spLocks noEditPoints="1"/>
            </p:cNvSpPr>
            <p:nvPr/>
          </p:nvSpPr>
          <p:spPr bwMode="auto">
            <a:xfrm>
              <a:off x="4692528" y="3152011"/>
              <a:ext cx="367325" cy="151580"/>
            </a:xfrm>
            <a:custGeom>
              <a:avLst/>
              <a:gdLst/>
              <a:ahLst/>
              <a:cxnLst>
                <a:cxn ang="0">
                  <a:pos x="206" y="59"/>
                </a:cxn>
                <a:cxn ang="0">
                  <a:pos x="206" y="47"/>
                </a:cxn>
                <a:cxn ang="0">
                  <a:pos x="206" y="37"/>
                </a:cxn>
                <a:cxn ang="0">
                  <a:pos x="209" y="32"/>
                </a:cxn>
                <a:cxn ang="0">
                  <a:pos x="207" y="28"/>
                </a:cxn>
                <a:cxn ang="0">
                  <a:pos x="198" y="24"/>
                </a:cxn>
                <a:cxn ang="0">
                  <a:pos x="195" y="14"/>
                </a:cxn>
                <a:cxn ang="0">
                  <a:pos x="187" y="8"/>
                </a:cxn>
                <a:cxn ang="0">
                  <a:pos x="175" y="8"/>
                </a:cxn>
                <a:cxn ang="0">
                  <a:pos x="154" y="15"/>
                </a:cxn>
                <a:cxn ang="0">
                  <a:pos x="135" y="16"/>
                </a:cxn>
                <a:cxn ang="0">
                  <a:pos x="121" y="11"/>
                </a:cxn>
                <a:cxn ang="0">
                  <a:pos x="111" y="7"/>
                </a:cxn>
                <a:cxn ang="0">
                  <a:pos x="95" y="2"/>
                </a:cxn>
                <a:cxn ang="0">
                  <a:pos x="60" y="13"/>
                </a:cxn>
                <a:cxn ang="0">
                  <a:pos x="36" y="14"/>
                </a:cxn>
                <a:cxn ang="0">
                  <a:pos x="30" y="23"/>
                </a:cxn>
                <a:cxn ang="0">
                  <a:pos x="6" y="25"/>
                </a:cxn>
                <a:cxn ang="0">
                  <a:pos x="4" y="33"/>
                </a:cxn>
                <a:cxn ang="0">
                  <a:pos x="9" y="36"/>
                </a:cxn>
                <a:cxn ang="0">
                  <a:pos x="10" y="45"/>
                </a:cxn>
                <a:cxn ang="0">
                  <a:pos x="10" y="53"/>
                </a:cxn>
                <a:cxn ang="0">
                  <a:pos x="10" y="59"/>
                </a:cxn>
                <a:cxn ang="0">
                  <a:pos x="16" y="65"/>
                </a:cxn>
                <a:cxn ang="0">
                  <a:pos x="23" y="69"/>
                </a:cxn>
                <a:cxn ang="0">
                  <a:pos x="29" y="71"/>
                </a:cxn>
                <a:cxn ang="0">
                  <a:pos x="36" y="78"/>
                </a:cxn>
                <a:cxn ang="0">
                  <a:pos x="50" y="75"/>
                </a:cxn>
                <a:cxn ang="0">
                  <a:pos x="59" y="71"/>
                </a:cxn>
                <a:cxn ang="0">
                  <a:pos x="75" y="80"/>
                </a:cxn>
                <a:cxn ang="0">
                  <a:pos x="86" y="78"/>
                </a:cxn>
                <a:cxn ang="0">
                  <a:pos x="97" y="71"/>
                </a:cxn>
                <a:cxn ang="0">
                  <a:pos x="106" y="74"/>
                </a:cxn>
                <a:cxn ang="0">
                  <a:pos x="114" y="71"/>
                </a:cxn>
                <a:cxn ang="0">
                  <a:pos x="111" y="80"/>
                </a:cxn>
                <a:cxn ang="0">
                  <a:pos x="111" y="84"/>
                </a:cxn>
                <a:cxn ang="0">
                  <a:pos x="118" y="76"/>
                </a:cxn>
                <a:cxn ang="0">
                  <a:pos x="123" y="74"/>
                </a:cxn>
                <a:cxn ang="0">
                  <a:pos x="133" y="74"/>
                </a:cxn>
                <a:cxn ang="0">
                  <a:pos x="140" y="72"/>
                </a:cxn>
                <a:cxn ang="0">
                  <a:pos x="153" y="73"/>
                </a:cxn>
                <a:cxn ang="0">
                  <a:pos x="168" y="68"/>
                </a:cxn>
                <a:cxn ang="0">
                  <a:pos x="180" y="66"/>
                </a:cxn>
                <a:cxn ang="0">
                  <a:pos x="185" y="68"/>
                </a:cxn>
                <a:cxn ang="0">
                  <a:pos x="190" y="64"/>
                </a:cxn>
                <a:cxn ang="0">
                  <a:pos x="200" y="66"/>
                </a:cxn>
                <a:cxn ang="0">
                  <a:pos x="212" y="68"/>
                </a:cxn>
                <a:cxn ang="0">
                  <a:pos x="206" y="59"/>
                </a:cxn>
                <a:cxn ang="0">
                  <a:pos x="19" y="16"/>
                </a:cxn>
                <a:cxn ang="0">
                  <a:pos x="34" y="14"/>
                </a:cxn>
                <a:cxn ang="0">
                  <a:pos x="25" y="8"/>
                </a:cxn>
                <a:cxn ang="0">
                  <a:pos x="22" y="2"/>
                </a:cxn>
                <a:cxn ang="0">
                  <a:pos x="18" y="3"/>
                </a:cxn>
                <a:cxn ang="0">
                  <a:pos x="6" y="3"/>
                </a:cxn>
                <a:cxn ang="0">
                  <a:pos x="7" y="10"/>
                </a:cxn>
                <a:cxn ang="0">
                  <a:pos x="4" y="15"/>
                </a:cxn>
                <a:cxn ang="0">
                  <a:pos x="1" y="19"/>
                </a:cxn>
                <a:cxn ang="0">
                  <a:pos x="8" y="22"/>
                </a:cxn>
                <a:cxn ang="0">
                  <a:pos x="19" y="16"/>
                </a:cxn>
              </a:cxnLst>
              <a:rect l="0" t="0" r="r" b="b"/>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7" name="Freeform 57"/>
            <p:cNvSpPr/>
            <p:nvPr/>
          </p:nvSpPr>
          <p:spPr bwMode="auto">
            <a:xfrm>
              <a:off x="5715585" y="3305092"/>
              <a:ext cx="45915" cy="45024"/>
            </a:xfrm>
            <a:custGeom>
              <a:avLst/>
              <a:gdLst/>
              <a:ahLst/>
              <a:cxnLst>
                <a:cxn ang="0">
                  <a:pos x="12" y="0"/>
                </a:cxn>
                <a:cxn ang="0">
                  <a:pos x="0" y="8"/>
                </a:cxn>
                <a:cxn ang="0">
                  <a:pos x="1" y="11"/>
                </a:cxn>
                <a:cxn ang="0">
                  <a:pos x="8" y="18"/>
                </a:cxn>
                <a:cxn ang="0">
                  <a:pos x="9" y="25"/>
                </a:cxn>
                <a:cxn ang="0">
                  <a:pos x="14" y="25"/>
                </a:cxn>
                <a:cxn ang="0">
                  <a:pos x="25" y="11"/>
                </a:cxn>
                <a:cxn ang="0">
                  <a:pos x="12" y="0"/>
                </a:cxn>
              </a:cxnLst>
              <a:rect l="0" t="0" r="r" b="b"/>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8" name="Freeform 58"/>
            <p:cNvSpPr/>
            <p:nvPr/>
          </p:nvSpPr>
          <p:spPr bwMode="auto">
            <a:xfrm>
              <a:off x="6595155" y="3135502"/>
              <a:ext cx="133442" cy="133571"/>
            </a:xfrm>
            <a:custGeom>
              <a:avLst/>
              <a:gdLst/>
              <a:ahLst/>
              <a:cxnLst>
                <a:cxn ang="0">
                  <a:pos x="74" y="4"/>
                </a:cxn>
                <a:cxn ang="0">
                  <a:pos x="65" y="0"/>
                </a:cxn>
                <a:cxn ang="0">
                  <a:pos x="58" y="9"/>
                </a:cxn>
                <a:cxn ang="0">
                  <a:pos x="50" y="15"/>
                </a:cxn>
                <a:cxn ang="0">
                  <a:pos x="46" y="19"/>
                </a:cxn>
                <a:cxn ang="0">
                  <a:pos x="38" y="21"/>
                </a:cxn>
                <a:cxn ang="0">
                  <a:pos x="31" y="18"/>
                </a:cxn>
                <a:cxn ang="0">
                  <a:pos x="24" y="26"/>
                </a:cxn>
                <a:cxn ang="0">
                  <a:pos x="3" y="38"/>
                </a:cxn>
                <a:cxn ang="0">
                  <a:pos x="0" y="43"/>
                </a:cxn>
                <a:cxn ang="0">
                  <a:pos x="13" y="49"/>
                </a:cxn>
                <a:cxn ang="0">
                  <a:pos x="6" y="62"/>
                </a:cxn>
                <a:cxn ang="0">
                  <a:pos x="8" y="68"/>
                </a:cxn>
                <a:cxn ang="0">
                  <a:pos x="14" y="71"/>
                </a:cxn>
                <a:cxn ang="0">
                  <a:pos x="22" y="70"/>
                </a:cxn>
                <a:cxn ang="0">
                  <a:pos x="25" y="71"/>
                </a:cxn>
                <a:cxn ang="0">
                  <a:pos x="31" y="66"/>
                </a:cxn>
                <a:cxn ang="0">
                  <a:pos x="42" y="64"/>
                </a:cxn>
                <a:cxn ang="0">
                  <a:pos x="48" y="62"/>
                </a:cxn>
                <a:cxn ang="0">
                  <a:pos x="38" y="52"/>
                </a:cxn>
                <a:cxn ang="0">
                  <a:pos x="41" y="42"/>
                </a:cxn>
                <a:cxn ang="0">
                  <a:pos x="61" y="30"/>
                </a:cxn>
                <a:cxn ang="0">
                  <a:pos x="65" y="17"/>
                </a:cxn>
                <a:cxn ang="0">
                  <a:pos x="77" y="4"/>
                </a:cxn>
                <a:cxn ang="0">
                  <a:pos x="74" y="4"/>
                </a:cxn>
              </a:cxnLst>
              <a:rect l="0" t="0" r="r" b="b"/>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59" name="Freeform 59"/>
            <p:cNvSpPr/>
            <p:nvPr/>
          </p:nvSpPr>
          <p:spPr bwMode="auto">
            <a:xfrm>
              <a:off x="5755761" y="3434159"/>
              <a:ext cx="150661" cy="90047"/>
            </a:xfrm>
            <a:custGeom>
              <a:avLst/>
              <a:gdLst/>
              <a:ahLst/>
              <a:cxnLst>
                <a:cxn ang="0">
                  <a:pos x="85" y="32"/>
                </a:cxn>
                <a:cxn ang="0">
                  <a:pos x="83" y="32"/>
                </a:cxn>
                <a:cxn ang="0">
                  <a:pos x="68" y="29"/>
                </a:cxn>
                <a:cxn ang="0">
                  <a:pos x="46" y="20"/>
                </a:cxn>
                <a:cxn ang="0">
                  <a:pos x="23" y="3"/>
                </a:cxn>
                <a:cxn ang="0">
                  <a:pos x="14" y="2"/>
                </a:cxn>
                <a:cxn ang="0">
                  <a:pos x="7" y="4"/>
                </a:cxn>
                <a:cxn ang="0">
                  <a:pos x="2" y="10"/>
                </a:cxn>
                <a:cxn ang="0">
                  <a:pos x="0" y="19"/>
                </a:cxn>
                <a:cxn ang="0">
                  <a:pos x="6" y="23"/>
                </a:cxn>
                <a:cxn ang="0">
                  <a:pos x="15" y="27"/>
                </a:cxn>
                <a:cxn ang="0">
                  <a:pos x="23" y="32"/>
                </a:cxn>
                <a:cxn ang="0">
                  <a:pos x="33" y="37"/>
                </a:cxn>
                <a:cxn ang="0">
                  <a:pos x="43" y="35"/>
                </a:cxn>
                <a:cxn ang="0">
                  <a:pos x="50" y="42"/>
                </a:cxn>
                <a:cxn ang="0">
                  <a:pos x="64" y="47"/>
                </a:cxn>
                <a:cxn ang="0">
                  <a:pos x="84" y="46"/>
                </a:cxn>
                <a:cxn ang="0">
                  <a:pos x="84" y="34"/>
                </a:cxn>
                <a:cxn ang="0">
                  <a:pos x="85" y="32"/>
                </a:cxn>
              </a:cxnLst>
              <a:rect l="0" t="0" r="r" b="b"/>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0" name="Freeform 60"/>
            <p:cNvSpPr/>
            <p:nvPr/>
          </p:nvSpPr>
          <p:spPr bwMode="auto">
            <a:xfrm>
              <a:off x="5973860" y="3474680"/>
              <a:ext cx="165010" cy="385704"/>
            </a:xfrm>
            <a:custGeom>
              <a:avLst/>
              <a:gdLst/>
              <a:ahLst/>
              <a:cxnLst>
                <a:cxn ang="0">
                  <a:pos x="78" y="193"/>
                </a:cxn>
                <a:cxn ang="0">
                  <a:pos x="74" y="185"/>
                </a:cxn>
                <a:cxn ang="0">
                  <a:pos x="70" y="171"/>
                </a:cxn>
                <a:cxn ang="0">
                  <a:pos x="66" y="159"/>
                </a:cxn>
                <a:cxn ang="0">
                  <a:pos x="67" y="151"/>
                </a:cxn>
                <a:cxn ang="0">
                  <a:pos x="68" y="146"/>
                </a:cxn>
                <a:cxn ang="0">
                  <a:pos x="66" y="138"/>
                </a:cxn>
                <a:cxn ang="0">
                  <a:pos x="57" y="128"/>
                </a:cxn>
                <a:cxn ang="0">
                  <a:pos x="59" y="110"/>
                </a:cxn>
                <a:cxn ang="0">
                  <a:pos x="66" y="106"/>
                </a:cxn>
                <a:cxn ang="0">
                  <a:pos x="74" y="104"/>
                </a:cxn>
                <a:cxn ang="0">
                  <a:pos x="84" y="98"/>
                </a:cxn>
                <a:cxn ang="0">
                  <a:pos x="90" y="93"/>
                </a:cxn>
                <a:cxn ang="0">
                  <a:pos x="96" y="84"/>
                </a:cxn>
                <a:cxn ang="0">
                  <a:pos x="96" y="84"/>
                </a:cxn>
                <a:cxn ang="0">
                  <a:pos x="91" y="85"/>
                </a:cxn>
                <a:cxn ang="0">
                  <a:pos x="84" y="81"/>
                </a:cxn>
                <a:cxn ang="0">
                  <a:pos x="78" y="78"/>
                </a:cxn>
                <a:cxn ang="0">
                  <a:pos x="78" y="71"/>
                </a:cxn>
                <a:cxn ang="0">
                  <a:pos x="74" y="66"/>
                </a:cxn>
                <a:cxn ang="0">
                  <a:pos x="70" y="56"/>
                </a:cxn>
                <a:cxn ang="0">
                  <a:pos x="60" y="54"/>
                </a:cxn>
                <a:cxn ang="0">
                  <a:pos x="58" y="49"/>
                </a:cxn>
                <a:cxn ang="0">
                  <a:pos x="67" y="33"/>
                </a:cxn>
                <a:cxn ang="0">
                  <a:pos x="70" y="17"/>
                </a:cxn>
                <a:cxn ang="0">
                  <a:pos x="65" y="11"/>
                </a:cxn>
                <a:cxn ang="0">
                  <a:pos x="63" y="5"/>
                </a:cxn>
                <a:cxn ang="0">
                  <a:pos x="55" y="2"/>
                </a:cxn>
                <a:cxn ang="0">
                  <a:pos x="53" y="3"/>
                </a:cxn>
                <a:cxn ang="0">
                  <a:pos x="54" y="3"/>
                </a:cxn>
                <a:cxn ang="0">
                  <a:pos x="51" y="8"/>
                </a:cxn>
                <a:cxn ang="0">
                  <a:pos x="52" y="16"/>
                </a:cxn>
                <a:cxn ang="0">
                  <a:pos x="47" y="16"/>
                </a:cxn>
                <a:cxn ang="0">
                  <a:pos x="38" y="20"/>
                </a:cxn>
                <a:cxn ang="0">
                  <a:pos x="30" y="28"/>
                </a:cxn>
                <a:cxn ang="0">
                  <a:pos x="27" y="42"/>
                </a:cxn>
                <a:cxn ang="0">
                  <a:pos x="23" y="56"/>
                </a:cxn>
                <a:cxn ang="0">
                  <a:pos x="14" y="56"/>
                </a:cxn>
                <a:cxn ang="0">
                  <a:pos x="12" y="67"/>
                </a:cxn>
                <a:cxn ang="0">
                  <a:pos x="9" y="79"/>
                </a:cxn>
                <a:cxn ang="0">
                  <a:pos x="4" y="87"/>
                </a:cxn>
                <a:cxn ang="0">
                  <a:pos x="0" y="91"/>
                </a:cxn>
                <a:cxn ang="0">
                  <a:pos x="10" y="102"/>
                </a:cxn>
                <a:cxn ang="0">
                  <a:pos x="23" y="125"/>
                </a:cxn>
                <a:cxn ang="0">
                  <a:pos x="22" y="143"/>
                </a:cxn>
                <a:cxn ang="0">
                  <a:pos x="26" y="149"/>
                </a:cxn>
                <a:cxn ang="0">
                  <a:pos x="37" y="148"/>
                </a:cxn>
                <a:cxn ang="0">
                  <a:pos x="47" y="136"/>
                </a:cxn>
                <a:cxn ang="0">
                  <a:pos x="53" y="141"/>
                </a:cxn>
                <a:cxn ang="0">
                  <a:pos x="57" y="153"/>
                </a:cxn>
                <a:cxn ang="0">
                  <a:pos x="63" y="178"/>
                </a:cxn>
                <a:cxn ang="0">
                  <a:pos x="67" y="195"/>
                </a:cxn>
                <a:cxn ang="0">
                  <a:pos x="69" y="209"/>
                </a:cxn>
                <a:cxn ang="0">
                  <a:pos x="68" y="212"/>
                </a:cxn>
                <a:cxn ang="0">
                  <a:pos x="78" y="193"/>
                </a:cxn>
              </a:cxnLst>
              <a:rect l="0" t="0" r="r" b="b"/>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1" name="Freeform 61"/>
            <p:cNvSpPr/>
            <p:nvPr/>
          </p:nvSpPr>
          <p:spPr bwMode="auto">
            <a:xfrm>
              <a:off x="5916466" y="3480683"/>
              <a:ext cx="58830" cy="37521"/>
            </a:xfrm>
            <a:custGeom>
              <a:avLst/>
              <a:gdLst/>
              <a:ahLst/>
              <a:cxnLst>
                <a:cxn ang="0">
                  <a:pos x="33" y="7"/>
                </a:cxn>
                <a:cxn ang="0">
                  <a:pos x="20" y="3"/>
                </a:cxn>
                <a:cxn ang="0">
                  <a:pos x="11" y="2"/>
                </a:cxn>
                <a:cxn ang="0">
                  <a:pos x="3" y="9"/>
                </a:cxn>
                <a:cxn ang="0">
                  <a:pos x="0" y="14"/>
                </a:cxn>
                <a:cxn ang="0">
                  <a:pos x="3" y="16"/>
                </a:cxn>
                <a:cxn ang="0">
                  <a:pos x="11" y="18"/>
                </a:cxn>
                <a:cxn ang="0">
                  <a:pos x="21" y="19"/>
                </a:cxn>
                <a:cxn ang="0">
                  <a:pos x="32" y="17"/>
                </a:cxn>
                <a:cxn ang="0">
                  <a:pos x="31" y="8"/>
                </a:cxn>
                <a:cxn ang="0">
                  <a:pos x="33" y="7"/>
                </a:cxn>
              </a:cxnLst>
              <a:rect l="0" t="0" r="r" b="b"/>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2" name="Freeform 62"/>
            <p:cNvSpPr/>
            <p:nvPr/>
          </p:nvSpPr>
          <p:spPr bwMode="auto">
            <a:xfrm>
              <a:off x="6160392" y="3587240"/>
              <a:ext cx="144922" cy="313665"/>
            </a:xfrm>
            <a:custGeom>
              <a:avLst/>
              <a:gdLst/>
              <a:ahLst/>
              <a:cxnLst>
                <a:cxn ang="0">
                  <a:pos x="62" y="22"/>
                </a:cxn>
                <a:cxn ang="0">
                  <a:pos x="51" y="13"/>
                </a:cxn>
                <a:cxn ang="0">
                  <a:pos x="48" y="7"/>
                </a:cxn>
                <a:cxn ang="0">
                  <a:pos x="38" y="2"/>
                </a:cxn>
                <a:cxn ang="0">
                  <a:pos x="29" y="7"/>
                </a:cxn>
                <a:cxn ang="0">
                  <a:pos x="22" y="9"/>
                </a:cxn>
                <a:cxn ang="0">
                  <a:pos x="12" y="9"/>
                </a:cxn>
                <a:cxn ang="0">
                  <a:pos x="4" y="10"/>
                </a:cxn>
                <a:cxn ang="0">
                  <a:pos x="0" y="12"/>
                </a:cxn>
                <a:cxn ang="0">
                  <a:pos x="5" y="18"/>
                </a:cxn>
                <a:cxn ang="0">
                  <a:pos x="10" y="27"/>
                </a:cxn>
                <a:cxn ang="0">
                  <a:pos x="20" y="32"/>
                </a:cxn>
                <a:cxn ang="0">
                  <a:pos x="27" y="34"/>
                </a:cxn>
                <a:cxn ang="0">
                  <a:pos x="31" y="42"/>
                </a:cxn>
                <a:cxn ang="0">
                  <a:pos x="22" y="47"/>
                </a:cxn>
                <a:cxn ang="0">
                  <a:pos x="35" y="58"/>
                </a:cxn>
                <a:cxn ang="0">
                  <a:pos x="40" y="68"/>
                </a:cxn>
                <a:cxn ang="0">
                  <a:pos x="50" y="80"/>
                </a:cxn>
                <a:cxn ang="0">
                  <a:pos x="59" y="89"/>
                </a:cxn>
                <a:cxn ang="0">
                  <a:pos x="61" y="100"/>
                </a:cxn>
                <a:cxn ang="0">
                  <a:pos x="65" y="119"/>
                </a:cxn>
                <a:cxn ang="0">
                  <a:pos x="57" y="132"/>
                </a:cxn>
                <a:cxn ang="0">
                  <a:pos x="47" y="138"/>
                </a:cxn>
                <a:cxn ang="0">
                  <a:pos x="47" y="148"/>
                </a:cxn>
                <a:cxn ang="0">
                  <a:pos x="34" y="148"/>
                </a:cxn>
                <a:cxn ang="0">
                  <a:pos x="27" y="153"/>
                </a:cxn>
                <a:cxn ang="0">
                  <a:pos x="32" y="157"/>
                </a:cxn>
                <a:cxn ang="0">
                  <a:pos x="29" y="167"/>
                </a:cxn>
                <a:cxn ang="0">
                  <a:pos x="34" y="172"/>
                </a:cxn>
                <a:cxn ang="0">
                  <a:pos x="45" y="164"/>
                </a:cxn>
                <a:cxn ang="0">
                  <a:pos x="47" y="159"/>
                </a:cxn>
                <a:cxn ang="0">
                  <a:pos x="50" y="153"/>
                </a:cxn>
                <a:cxn ang="0">
                  <a:pos x="57" y="152"/>
                </a:cxn>
                <a:cxn ang="0">
                  <a:pos x="73" y="145"/>
                </a:cxn>
                <a:cxn ang="0">
                  <a:pos x="81" y="130"/>
                </a:cxn>
                <a:cxn ang="0">
                  <a:pos x="79" y="104"/>
                </a:cxn>
                <a:cxn ang="0">
                  <a:pos x="68" y="86"/>
                </a:cxn>
                <a:cxn ang="0">
                  <a:pos x="50" y="71"/>
                </a:cxn>
                <a:cxn ang="0">
                  <a:pos x="45" y="62"/>
                </a:cxn>
                <a:cxn ang="0">
                  <a:pos x="42" y="47"/>
                </a:cxn>
                <a:cxn ang="0">
                  <a:pos x="50" y="37"/>
                </a:cxn>
                <a:cxn ang="0">
                  <a:pos x="54" y="30"/>
                </a:cxn>
                <a:cxn ang="0">
                  <a:pos x="63" y="24"/>
                </a:cxn>
                <a:cxn ang="0">
                  <a:pos x="64" y="24"/>
                </a:cxn>
                <a:cxn ang="0">
                  <a:pos x="62" y="22"/>
                </a:cxn>
              </a:cxnLst>
              <a:rect l="0" t="0" r="r" b="b"/>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3" name="Freeform 63"/>
            <p:cNvSpPr/>
            <p:nvPr/>
          </p:nvSpPr>
          <p:spPr bwMode="auto">
            <a:xfrm>
              <a:off x="6160392" y="3774837"/>
              <a:ext cx="119094" cy="88547"/>
            </a:xfrm>
            <a:custGeom>
              <a:avLst/>
              <a:gdLst/>
              <a:ahLst/>
              <a:cxnLst>
                <a:cxn ang="0">
                  <a:pos x="34" y="44"/>
                </a:cxn>
                <a:cxn ang="0">
                  <a:pos x="47" y="44"/>
                </a:cxn>
                <a:cxn ang="0">
                  <a:pos x="47" y="34"/>
                </a:cxn>
                <a:cxn ang="0">
                  <a:pos x="57" y="28"/>
                </a:cxn>
                <a:cxn ang="0">
                  <a:pos x="65" y="15"/>
                </a:cxn>
                <a:cxn ang="0">
                  <a:pos x="61" y="1"/>
                </a:cxn>
                <a:cxn ang="0">
                  <a:pos x="53" y="2"/>
                </a:cxn>
                <a:cxn ang="0">
                  <a:pos x="45" y="5"/>
                </a:cxn>
                <a:cxn ang="0">
                  <a:pos x="42" y="8"/>
                </a:cxn>
                <a:cxn ang="0">
                  <a:pos x="35" y="3"/>
                </a:cxn>
                <a:cxn ang="0">
                  <a:pos x="20" y="3"/>
                </a:cxn>
                <a:cxn ang="0">
                  <a:pos x="4" y="10"/>
                </a:cxn>
                <a:cxn ang="0">
                  <a:pos x="5" y="21"/>
                </a:cxn>
                <a:cxn ang="0">
                  <a:pos x="6" y="29"/>
                </a:cxn>
                <a:cxn ang="0">
                  <a:pos x="6" y="30"/>
                </a:cxn>
                <a:cxn ang="0">
                  <a:pos x="9" y="40"/>
                </a:cxn>
                <a:cxn ang="0">
                  <a:pos x="16" y="41"/>
                </a:cxn>
                <a:cxn ang="0">
                  <a:pos x="17" y="47"/>
                </a:cxn>
                <a:cxn ang="0">
                  <a:pos x="26" y="48"/>
                </a:cxn>
                <a:cxn ang="0">
                  <a:pos x="27" y="49"/>
                </a:cxn>
                <a:cxn ang="0">
                  <a:pos x="34" y="44"/>
                </a:cxn>
              </a:cxnLst>
              <a:rect l="0" t="0" r="r" b="b"/>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4" name="Freeform 64"/>
            <p:cNvSpPr/>
            <p:nvPr/>
          </p:nvSpPr>
          <p:spPr bwMode="auto">
            <a:xfrm>
              <a:off x="6121650" y="3606750"/>
              <a:ext cx="144922" cy="184597"/>
            </a:xfrm>
            <a:custGeom>
              <a:avLst/>
              <a:gdLst/>
              <a:ahLst/>
              <a:cxnLst>
                <a:cxn ang="0">
                  <a:pos x="57" y="47"/>
                </a:cxn>
                <a:cxn ang="0">
                  <a:pos x="44" y="36"/>
                </a:cxn>
                <a:cxn ang="0">
                  <a:pos x="53" y="31"/>
                </a:cxn>
                <a:cxn ang="0">
                  <a:pos x="49" y="23"/>
                </a:cxn>
                <a:cxn ang="0">
                  <a:pos x="42" y="21"/>
                </a:cxn>
                <a:cxn ang="0">
                  <a:pos x="32" y="16"/>
                </a:cxn>
                <a:cxn ang="0">
                  <a:pos x="27" y="7"/>
                </a:cxn>
                <a:cxn ang="0">
                  <a:pos x="22" y="1"/>
                </a:cxn>
                <a:cxn ang="0">
                  <a:pos x="18" y="1"/>
                </a:cxn>
                <a:cxn ang="0">
                  <a:pos x="16" y="7"/>
                </a:cxn>
                <a:cxn ang="0">
                  <a:pos x="16" y="16"/>
                </a:cxn>
                <a:cxn ang="0">
                  <a:pos x="10" y="11"/>
                </a:cxn>
                <a:cxn ang="0">
                  <a:pos x="4" y="20"/>
                </a:cxn>
                <a:cxn ang="0">
                  <a:pos x="0" y="23"/>
                </a:cxn>
                <a:cxn ang="0">
                  <a:pos x="2" y="25"/>
                </a:cxn>
                <a:cxn ang="0">
                  <a:pos x="3" y="34"/>
                </a:cxn>
                <a:cxn ang="0">
                  <a:pos x="11" y="37"/>
                </a:cxn>
                <a:cxn ang="0">
                  <a:pos x="10" y="49"/>
                </a:cxn>
                <a:cxn ang="0">
                  <a:pos x="7" y="58"/>
                </a:cxn>
                <a:cxn ang="0">
                  <a:pos x="17" y="54"/>
                </a:cxn>
                <a:cxn ang="0">
                  <a:pos x="26" y="53"/>
                </a:cxn>
                <a:cxn ang="0">
                  <a:pos x="33" y="51"/>
                </a:cxn>
                <a:cxn ang="0">
                  <a:pos x="43" y="51"/>
                </a:cxn>
                <a:cxn ang="0">
                  <a:pos x="52" y="59"/>
                </a:cxn>
                <a:cxn ang="0">
                  <a:pos x="52" y="73"/>
                </a:cxn>
                <a:cxn ang="0">
                  <a:pos x="60" y="85"/>
                </a:cxn>
                <a:cxn ang="0">
                  <a:pos x="59" y="97"/>
                </a:cxn>
                <a:cxn ang="0">
                  <a:pos x="64" y="101"/>
                </a:cxn>
                <a:cxn ang="0">
                  <a:pos x="67" y="98"/>
                </a:cxn>
                <a:cxn ang="0">
                  <a:pos x="75" y="95"/>
                </a:cxn>
                <a:cxn ang="0">
                  <a:pos x="83" y="94"/>
                </a:cxn>
                <a:cxn ang="0">
                  <a:pos x="83" y="89"/>
                </a:cxn>
                <a:cxn ang="0">
                  <a:pos x="81" y="78"/>
                </a:cxn>
                <a:cxn ang="0">
                  <a:pos x="72" y="69"/>
                </a:cxn>
                <a:cxn ang="0">
                  <a:pos x="62" y="57"/>
                </a:cxn>
                <a:cxn ang="0">
                  <a:pos x="57" y="47"/>
                </a:cxn>
              </a:cxnLst>
              <a:rect l="0" t="0" r="r" b="b"/>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5" name="Freeform 65"/>
            <p:cNvSpPr/>
            <p:nvPr/>
          </p:nvSpPr>
          <p:spPr bwMode="auto">
            <a:xfrm>
              <a:off x="6071430" y="3648771"/>
              <a:ext cx="159270" cy="310663"/>
            </a:xfrm>
            <a:custGeom>
              <a:avLst/>
              <a:gdLst/>
              <a:ahLst/>
              <a:cxnLst>
                <a:cxn ang="0">
                  <a:pos x="56" y="91"/>
                </a:cxn>
                <a:cxn ang="0">
                  <a:pos x="55" y="80"/>
                </a:cxn>
                <a:cxn ang="0">
                  <a:pos x="71" y="73"/>
                </a:cxn>
                <a:cxn ang="0">
                  <a:pos x="86" y="73"/>
                </a:cxn>
                <a:cxn ang="0">
                  <a:pos x="88" y="74"/>
                </a:cxn>
                <a:cxn ang="0">
                  <a:pos x="89" y="62"/>
                </a:cxn>
                <a:cxn ang="0">
                  <a:pos x="81" y="50"/>
                </a:cxn>
                <a:cxn ang="0">
                  <a:pos x="81" y="36"/>
                </a:cxn>
                <a:cxn ang="0">
                  <a:pos x="72" y="28"/>
                </a:cxn>
                <a:cxn ang="0">
                  <a:pos x="62" y="28"/>
                </a:cxn>
                <a:cxn ang="0">
                  <a:pos x="55" y="30"/>
                </a:cxn>
                <a:cxn ang="0">
                  <a:pos x="46" y="31"/>
                </a:cxn>
                <a:cxn ang="0">
                  <a:pos x="36" y="35"/>
                </a:cxn>
                <a:cxn ang="0">
                  <a:pos x="39" y="26"/>
                </a:cxn>
                <a:cxn ang="0">
                  <a:pos x="40" y="14"/>
                </a:cxn>
                <a:cxn ang="0">
                  <a:pos x="32" y="11"/>
                </a:cxn>
                <a:cxn ang="0">
                  <a:pos x="31" y="2"/>
                </a:cxn>
                <a:cxn ang="0">
                  <a:pos x="29" y="0"/>
                </a:cxn>
                <a:cxn ang="0">
                  <a:pos x="27" y="2"/>
                </a:cxn>
                <a:cxn ang="0">
                  <a:pos x="17" y="8"/>
                </a:cxn>
                <a:cxn ang="0">
                  <a:pos x="9" y="10"/>
                </a:cxn>
                <a:cxn ang="0">
                  <a:pos x="2" y="14"/>
                </a:cxn>
                <a:cxn ang="0">
                  <a:pos x="0" y="32"/>
                </a:cxn>
                <a:cxn ang="0">
                  <a:pos x="9" y="42"/>
                </a:cxn>
                <a:cxn ang="0">
                  <a:pos x="11" y="50"/>
                </a:cxn>
                <a:cxn ang="0">
                  <a:pos x="10" y="55"/>
                </a:cxn>
                <a:cxn ang="0">
                  <a:pos x="9" y="63"/>
                </a:cxn>
                <a:cxn ang="0">
                  <a:pos x="13" y="75"/>
                </a:cxn>
                <a:cxn ang="0">
                  <a:pos x="17" y="89"/>
                </a:cxn>
                <a:cxn ang="0">
                  <a:pos x="21" y="97"/>
                </a:cxn>
                <a:cxn ang="0">
                  <a:pos x="11" y="116"/>
                </a:cxn>
                <a:cxn ang="0">
                  <a:pos x="8" y="132"/>
                </a:cxn>
                <a:cxn ang="0">
                  <a:pos x="9" y="142"/>
                </a:cxn>
                <a:cxn ang="0">
                  <a:pos x="23" y="157"/>
                </a:cxn>
                <a:cxn ang="0">
                  <a:pos x="27" y="162"/>
                </a:cxn>
                <a:cxn ang="0">
                  <a:pos x="33" y="163"/>
                </a:cxn>
                <a:cxn ang="0">
                  <a:pos x="39" y="170"/>
                </a:cxn>
                <a:cxn ang="0">
                  <a:pos x="48" y="171"/>
                </a:cxn>
                <a:cxn ang="0">
                  <a:pos x="51" y="166"/>
                </a:cxn>
                <a:cxn ang="0">
                  <a:pos x="38" y="159"/>
                </a:cxn>
                <a:cxn ang="0">
                  <a:pos x="30" y="146"/>
                </a:cxn>
                <a:cxn ang="0">
                  <a:pos x="26" y="135"/>
                </a:cxn>
                <a:cxn ang="0">
                  <a:pos x="19" y="130"/>
                </a:cxn>
                <a:cxn ang="0">
                  <a:pos x="20" y="112"/>
                </a:cxn>
                <a:cxn ang="0">
                  <a:pos x="27" y="89"/>
                </a:cxn>
                <a:cxn ang="0">
                  <a:pos x="36" y="86"/>
                </a:cxn>
                <a:cxn ang="0">
                  <a:pos x="45" y="93"/>
                </a:cxn>
                <a:cxn ang="0">
                  <a:pos x="57" y="99"/>
                </a:cxn>
                <a:cxn ang="0">
                  <a:pos x="57" y="100"/>
                </a:cxn>
                <a:cxn ang="0">
                  <a:pos x="57" y="99"/>
                </a:cxn>
                <a:cxn ang="0">
                  <a:pos x="56" y="91"/>
                </a:cxn>
              </a:cxnLst>
              <a:rect l="0" t="0" r="r" b="b"/>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6" name="Freeform 66"/>
            <p:cNvSpPr/>
            <p:nvPr/>
          </p:nvSpPr>
          <p:spPr bwMode="auto">
            <a:xfrm>
              <a:off x="4470125" y="2812833"/>
              <a:ext cx="187967" cy="160585"/>
            </a:xfrm>
            <a:custGeom>
              <a:avLst/>
              <a:gdLst/>
              <a:ahLst/>
              <a:cxnLst>
                <a:cxn ang="0">
                  <a:pos x="2" y="19"/>
                </a:cxn>
                <a:cxn ang="0">
                  <a:pos x="2" y="31"/>
                </a:cxn>
                <a:cxn ang="0">
                  <a:pos x="3" y="36"/>
                </a:cxn>
                <a:cxn ang="0">
                  <a:pos x="5" y="41"/>
                </a:cxn>
                <a:cxn ang="0">
                  <a:pos x="7" y="47"/>
                </a:cxn>
                <a:cxn ang="0">
                  <a:pos x="10" y="56"/>
                </a:cxn>
                <a:cxn ang="0">
                  <a:pos x="10" y="61"/>
                </a:cxn>
                <a:cxn ang="0">
                  <a:pos x="16" y="65"/>
                </a:cxn>
                <a:cxn ang="0">
                  <a:pos x="24" y="70"/>
                </a:cxn>
                <a:cxn ang="0">
                  <a:pos x="30" y="73"/>
                </a:cxn>
                <a:cxn ang="0">
                  <a:pos x="36" y="72"/>
                </a:cxn>
                <a:cxn ang="0">
                  <a:pos x="39" y="76"/>
                </a:cxn>
                <a:cxn ang="0">
                  <a:pos x="47" y="78"/>
                </a:cxn>
                <a:cxn ang="0">
                  <a:pos x="52" y="84"/>
                </a:cxn>
                <a:cxn ang="0">
                  <a:pos x="59" y="83"/>
                </a:cxn>
                <a:cxn ang="0">
                  <a:pos x="68" y="85"/>
                </a:cxn>
                <a:cxn ang="0">
                  <a:pos x="77" y="85"/>
                </a:cxn>
                <a:cxn ang="0">
                  <a:pos x="86" y="88"/>
                </a:cxn>
                <a:cxn ang="0">
                  <a:pos x="93" y="89"/>
                </a:cxn>
                <a:cxn ang="0">
                  <a:pos x="93" y="82"/>
                </a:cxn>
                <a:cxn ang="0">
                  <a:pos x="103" y="71"/>
                </a:cxn>
                <a:cxn ang="0">
                  <a:pos x="108" y="67"/>
                </a:cxn>
                <a:cxn ang="0">
                  <a:pos x="104" y="56"/>
                </a:cxn>
                <a:cxn ang="0">
                  <a:pos x="103" y="46"/>
                </a:cxn>
                <a:cxn ang="0">
                  <a:pos x="99" y="40"/>
                </a:cxn>
                <a:cxn ang="0">
                  <a:pos x="106" y="35"/>
                </a:cxn>
                <a:cxn ang="0">
                  <a:pos x="105" y="25"/>
                </a:cxn>
                <a:cxn ang="0">
                  <a:pos x="103" y="16"/>
                </a:cxn>
                <a:cxn ang="0">
                  <a:pos x="95" y="10"/>
                </a:cxn>
                <a:cxn ang="0">
                  <a:pos x="94" y="9"/>
                </a:cxn>
                <a:cxn ang="0">
                  <a:pos x="65" y="8"/>
                </a:cxn>
                <a:cxn ang="0">
                  <a:pos x="59" y="6"/>
                </a:cxn>
                <a:cxn ang="0">
                  <a:pos x="53" y="9"/>
                </a:cxn>
                <a:cxn ang="0">
                  <a:pos x="48" y="2"/>
                </a:cxn>
                <a:cxn ang="0">
                  <a:pos x="23" y="9"/>
                </a:cxn>
                <a:cxn ang="0">
                  <a:pos x="6" y="15"/>
                </a:cxn>
                <a:cxn ang="0">
                  <a:pos x="2" y="18"/>
                </a:cxn>
                <a:cxn ang="0">
                  <a:pos x="2" y="19"/>
                </a:cxn>
              </a:cxnLst>
              <a:rect l="0" t="0" r="r" b="b"/>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7" name="Freeform 67"/>
            <p:cNvSpPr/>
            <p:nvPr/>
          </p:nvSpPr>
          <p:spPr bwMode="auto">
            <a:xfrm>
              <a:off x="4497387" y="3073970"/>
              <a:ext cx="71743" cy="70538"/>
            </a:xfrm>
            <a:custGeom>
              <a:avLst/>
              <a:gdLst/>
              <a:ahLst/>
              <a:cxnLst>
                <a:cxn ang="0">
                  <a:pos x="31" y="35"/>
                </a:cxn>
                <a:cxn ang="0">
                  <a:pos x="39" y="23"/>
                </a:cxn>
                <a:cxn ang="0">
                  <a:pos x="40" y="8"/>
                </a:cxn>
                <a:cxn ang="0">
                  <a:pos x="30" y="2"/>
                </a:cxn>
                <a:cxn ang="0">
                  <a:pos x="13" y="1"/>
                </a:cxn>
                <a:cxn ang="0">
                  <a:pos x="6" y="2"/>
                </a:cxn>
                <a:cxn ang="0">
                  <a:pos x="1" y="5"/>
                </a:cxn>
                <a:cxn ang="0">
                  <a:pos x="6" y="13"/>
                </a:cxn>
                <a:cxn ang="0">
                  <a:pos x="15" y="24"/>
                </a:cxn>
                <a:cxn ang="0">
                  <a:pos x="24" y="34"/>
                </a:cxn>
                <a:cxn ang="0">
                  <a:pos x="30" y="39"/>
                </a:cxn>
                <a:cxn ang="0">
                  <a:pos x="31" y="35"/>
                </a:cxn>
              </a:cxnLst>
              <a:rect l="0" t="0" r="r" b="b"/>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8" name="Freeform 68"/>
            <p:cNvSpPr/>
            <p:nvPr/>
          </p:nvSpPr>
          <p:spPr bwMode="auto">
            <a:xfrm>
              <a:off x="4462950" y="3042453"/>
              <a:ext cx="103310" cy="93049"/>
            </a:xfrm>
            <a:custGeom>
              <a:avLst/>
              <a:gdLst/>
              <a:ahLst/>
              <a:cxnLst>
                <a:cxn ang="0">
                  <a:pos x="35" y="42"/>
                </a:cxn>
                <a:cxn ang="0">
                  <a:pos x="26" y="31"/>
                </a:cxn>
                <a:cxn ang="0">
                  <a:pos x="21" y="23"/>
                </a:cxn>
                <a:cxn ang="0">
                  <a:pos x="26" y="20"/>
                </a:cxn>
                <a:cxn ang="0">
                  <a:pos x="33" y="19"/>
                </a:cxn>
                <a:cxn ang="0">
                  <a:pos x="50" y="20"/>
                </a:cxn>
                <a:cxn ang="0">
                  <a:pos x="60" y="26"/>
                </a:cxn>
                <a:cxn ang="0">
                  <a:pos x="60" y="23"/>
                </a:cxn>
                <a:cxn ang="0">
                  <a:pos x="56" y="15"/>
                </a:cxn>
                <a:cxn ang="0">
                  <a:pos x="53" y="8"/>
                </a:cxn>
                <a:cxn ang="0">
                  <a:pos x="50" y="9"/>
                </a:cxn>
                <a:cxn ang="0">
                  <a:pos x="38" y="7"/>
                </a:cxn>
                <a:cxn ang="0">
                  <a:pos x="29" y="0"/>
                </a:cxn>
                <a:cxn ang="0">
                  <a:pos x="22" y="4"/>
                </a:cxn>
                <a:cxn ang="0">
                  <a:pos x="19" y="10"/>
                </a:cxn>
                <a:cxn ang="0">
                  <a:pos x="15" y="15"/>
                </a:cxn>
                <a:cxn ang="0">
                  <a:pos x="8" y="15"/>
                </a:cxn>
                <a:cxn ang="0">
                  <a:pos x="0" y="16"/>
                </a:cxn>
                <a:cxn ang="0">
                  <a:pos x="2" y="21"/>
                </a:cxn>
                <a:cxn ang="0">
                  <a:pos x="11" y="25"/>
                </a:cxn>
                <a:cxn ang="0">
                  <a:pos x="21" y="40"/>
                </a:cxn>
                <a:cxn ang="0">
                  <a:pos x="30" y="45"/>
                </a:cxn>
                <a:cxn ang="0">
                  <a:pos x="40" y="50"/>
                </a:cxn>
                <a:cxn ang="0">
                  <a:pos x="44" y="52"/>
                </a:cxn>
                <a:cxn ang="0">
                  <a:pos x="35" y="42"/>
                </a:cxn>
              </a:cxnLst>
              <a:rect l="0" t="0" r="r" b="b"/>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69" name="Freeform 69"/>
            <p:cNvSpPr/>
            <p:nvPr/>
          </p:nvSpPr>
          <p:spPr bwMode="auto">
            <a:xfrm>
              <a:off x="4563391" y="3141505"/>
              <a:ext cx="35872" cy="73539"/>
            </a:xfrm>
            <a:custGeom>
              <a:avLst/>
              <a:gdLst/>
              <a:ahLst/>
              <a:cxnLst>
                <a:cxn ang="0">
                  <a:pos x="14" y="35"/>
                </a:cxn>
                <a:cxn ang="0">
                  <a:pos x="17" y="31"/>
                </a:cxn>
                <a:cxn ang="0">
                  <a:pos x="21" y="24"/>
                </a:cxn>
                <a:cxn ang="0">
                  <a:pos x="21" y="24"/>
                </a:cxn>
                <a:cxn ang="0">
                  <a:pos x="15" y="17"/>
                </a:cxn>
                <a:cxn ang="0">
                  <a:pos x="16" y="5"/>
                </a:cxn>
                <a:cxn ang="0">
                  <a:pos x="6" y="0"/>
                </a:cxn>
                <a:cxn ang="0">
                  <a:pos x="1" y="8"/>
                </a:cxn>
                <a:cxn ang="0">
                  <a:pos x="4" y="15"/>
                </a:cxn>
                <a:cxn ang="0">
                  <a:pos x="3" y="32"/>
                </a:cxn>
                <a:cxn ang="0">
                  <a:pos x="11" y="41"/>
                </a:cxn>
                <a:cxn ang="0">
                  <a:pos x="14" y="35"/>
                </a:cxn>
              </a:cxnLst>
              <a:rect l="0" t="0" r="r" b="b"/>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0" name="Freeform 70"/>
            <p:cNvSpPr/>
            <p:nvPr/>
          </p:nvSpPr>
          <p:spPr bwMode="auto">
            <a:xfrm>
              <a:off x="4384033" y="2976419"/>
              <a:ext cx="144922" cy="67536"/>
            </a:xfrm>
            <a:custGeom>
              <a:avLst/>
              <a:gdLst/>
              <a:ahLst/>
              <a:cxnLst>
                <a:cxn ang="0">
                  <a:pos x="71" y="3"/>
                </a:cxn>
                <a:cxn ang="0">
                  <a:pos x="60" y="0"/>
                </a:cxn>
                <a:cxn ang="0">
                  <a:pos x="58" y="5"/>
                </a:cxn>
                <a:cxn ang="0">
                  <a:pos x="48" y="5"/>
                </a:cxn>
                <a:cxn ang="0">
                  <a:pos x="42" y="10"/>
                </a:cxn>
                <a:cxn ang="0">
                  <a:pos x="38" y="17"/>
                </a:cxn>
                <a:cxn ang="0">
                  <a:pos x="33" y="20"/>
                </a:cxn>
                <a:cxn ang="0">
                  <a:pos x="22" y="22"/>
                </a:cxn>
                <a:cxn ang="0">
                  <a:pos x="15" y="23"/>
                </a:cxn>
                <a:cxn ang="0">
                  <a:pos x="9" y="24"/>
                </a:cxn>
                <a:cxn ang="0">
                  <a:pos x="2" y="22"/>
                </a:cxn>
                <a:cxn ang="0">
                  <a:pos x="1" y="28"/>
                </a:cxn>
                <a:cxn ang="0">
                  <a:pos x="7" y="31"/>
                </a:cxn>
                <a:cxn ang="0">
                  <a:pos x="14" y="32"/>
                </a:cxn>
                <a:cxn ang="0">
                  <a:pos x="21" y="30"/>
                </a:cxn>
                <a:cxn ang="0">
                  <a:pos x="30" y="29"/>
                </a:cxn>
                <a:cxn ang="0">
                  <a:pos x="32" y="34"/>
                </a:cxn>
                <a:cxn ang="0">
                  <a:pos x="42" y="35"/>
                </a:cxn>
                <a:cxn ang="0">
                  <a:pos x="55" y="37"/>
                </a:cxn>
                <a:cxn ang="0">
                  <a:pos x="64" y="34"/>
                </a:cxn>
                <a:cxn ang="0">
                  <a:pos x="72" y="31"/>
                </a:cxn>
                <a:cxn ang="0">
                  <a:pos x="72" y="31"/>
                </a:cxn>
                <a:cxn ang="0">
                  <a:pos x="74" y="29"/>
                </a:cxn>
                <a:cxn ang="0">
                  <a:pos x="76" y="24"/>
                </a:cxn>
                <a:cxn ang="0">
                  <a:pos x="77" y="19"/>
                </a:cxn>
                <a:cxn ang="0">
                  <a:pos x="82" y="16"/>
                </a:cxn>
                <a:cxn ang="0">
                  <a:pos x="84" y="13"/>
                </a:cxn>
                <a:cxn ang="0">
                  <a:pos x="79" y="4"/>
                </a:cxn>
                <a:cxn ang="0">
                  <a:pos x="71" y="3"/>
                </a:cxn>
              </a:cxnLst>
              <a:rect l="0" t="0" r="r" b="b"/>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1" name="Freeform 71"/>
            <p:cNvSpPr/>
            <p:nvPr/>
          </p:nvSpPr>
          <p:spPr bwMode="auto">
            <a:xfrm>
              <a:off x="4507431" y="2983922"/>
              <a:ext cx="129137" cy="76541"/>
            </a:xfrm>
            <a:custGeom>
              <a:avLst/>
              <a:gdLst/>
              <a:ahLst/>
              <a:cxnLst>
                <a:cxn ang="0">
                  <a:pos x="71" y="8"/>
                </a:cxn>
                <a:cxn ang="0">
                  <a:pos x="68" y="7"/>
                </a:cxn>
                <a:cxn ang="0">
                  <a:pos x="61" y="4"/>
                </a:cxn>
                <a:cxn ang="0">
                  <a:pos x="51" y="1"/>
                </a:cxn>
                <a:cxn ang="0">
                  <a:pos x="40" y="7"/>
                </a:cxn>
                <a:cxn ang="0">
                  <a:pos x="28" y="11"/>
                </a:cxn>
                <a:cxn ang="0">
                  <a:pos x="13" y="11"/>
                </a:cxn>
                <a:cxn ang="0">
                  <a:pos x="12" y="9"/>
                </a:cxn>
                <a:cxn ang="0">
                  <a:pos x="10" y="12"/>
                </a:cxn>
                <a:cxn ang="0">
                  <a:pos x="5" y="15"/>
                </a:cxn>
                <a:cxn ang="0">
                  <a:pos x="4" y="20"/>
                </a:cxn>
                <a:cxn ang="0">
                  <a:pos x="2" y="25"/>
                </a:cxn>
                <a:cxn ang="0">
                  <a:pos x="0" y="27"/>
                </a:cxn>
                <a:cxn ang="0">
                  <a:pos x="3" y="32"/>
                </a:cxn>
                <a:cxn ang="0">
                  <a:pos x="3" y="32"/>
                </a:cxn>
                <a:cxn ang="0">
                  <a:pos x="12" y="39"/>
                </a:cxn>
                <a:cxn ang="0">
                  <a:pos x="24" y="41"/>
                </a:cxn>
                <a:cxn ang="0">
                  <a:pos x="39" y="37"/>
                </a:cxn>
                <a:cxn ang="0">
                  <a:pos x="44" y="38"/>
                </a:cxn>
                <a:cxn ang="0">
                  <a:pos x="47" y="39"/>
                </a:cxn>
                <a:cxn ang="0">
                  <a:pos x="54" y="34"/>
                </a:cxn>
                <a:cxn ang="0">
                  <a:pos x="64" y="17"/>
                </a:cxn>
                <a:cxn ang="0">
                  <a:pos x="72" y="12"/>
                </a:cxn>
                <a:cxn ang="0">
                  <a:pos x="71" y="8"/>
                </a:cxn>
              </a:cxnLst>
              <a:rect l="0" t="0" r="r" b="b"/>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2" name="Freeform 72"/>
            <p:cNvSpPr/>
            <p:nvPr/>
          </p:nvSpPr>
          <p:spPr bwMode="auto">
            <a:xfrm>
              <a:off x="4434253" y="2922389"/>
              <a:ext cx="121964" cy="66035"/>
            </a:xfrm>
            <a:custGeom>
              <a:avLst/>
              <a:gdLst/>
              <a:ahLst/>
              <a:cxnLst>
                <a:cxn ang="0">
                  <a:pos x="68" y="17"/>
                </a:cxn>
                <a:cxn ang="0">
                  <a:pos x="60" y="15"/>
                </a:cxn>
                <a:cxn ang="0">
                  <a:pos x="57" y="11"/>
                </a:cxn>
                <a:cxn ang="0">
                  <a:pos x="51" y="12"/>
                </a:cxn>
                <a:cxn ang="0">
                  <a:pos x="45" y="9"/>
                </a:cxn>
                <a:cxn ang="0">
                  <a:pos x="37" y="4"/>
                </a:cxn>
                <a:cxn ang="0">
                  <a:pos x="31" y="0"/>
                </a:cxn>
                <a:cxn ang="0">
                  <a:pos x="30" y="1"/>
                </a:cxn>
                <a:cxn ang="0">
                  <a:pos x="24" y="2"/>
                </a:cxn>
                <a:cxn ang="0">
                  <a:pos x="15" y="6"/>
                </a:cxn>
                <a:cxn ang="0">
                  <a:pos x="3" y="10"/>
                </a:cxn>
                <a:cxn ang="0">
                  <a:pos x="4" y="16"/>
                </a:cxn>
                <a:cxn ang="0">
                  <a:pos x="8" y="26"/>
                </a:cxn>
                <a:cxn ang="0">
                  <a:pos x="20" y="35"/>
                </a:cxn>
                <a:cxn ang="0">
                  <a:pos x="19" y="35"/>
                </a:cxn>
                <a:cxn ang="0">
                  <a:pos x="29" y="35"/>
                </a:cxn>
                <a:cxn ang="0">
                  <a:pos x="31" y="30"/>
                </a:cxn>
                <a:cxn ang="0">
                  <a:pos x="42" y="33"/>
                </a:cxn>
                <a:cxn ang="0">
                  <a:pos x="50" y="34"/>
                </a:cxn>
                <a:cxn ang="0">
                  <a:pos x="51" y="36"/>
                </a:cxn>
                <a:cxn ang="0">
                  <a:pos x="54" y="33"/>
                </a:cxn>
                <a:cxn ang="0">
                  <a:pos x="65" y="27"/>
                </a:cxn>
                <a:cxn ang="0">
                  <a:pos x="71" y="22"/>
                </a:cxn>
                <a:cxn ang="0">
                  <a:pos x="68" y="17"/>
                </a:cxn>
              </a:cxnLst>
              <a:rect l="0" t="0" r="r" b="b"/>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3" name="Freeform 73"/>
            <p:cNvSpPr/>
            <p:nvPr/>
          </p:nvSpPr>
          <p:spPr bwMode="auto">
            <a:xfrm>
              <a:off x="4521780" y="2961411"/>
              <a:ext cx="109049" cy="48025"/>
            </a:xfrm>
            <a:custGeom>
              <a:avLst/>
              <a:gdLst/>
              <a:ahLst/>
              <a:cxnLst>
                <a:cxn ang="0">
                  <a:pos x="47" y="3"/>
                </a:cxn>
                <a:cxn ang="0">
                  <a:pos x="38" y="3"/>
                </a:cxn>
                <a:cxn ang="0">
                  <a:pos x="29" y="1"/>
                </a:cxn>
                <a:cxn ang="0">
                  <a:pos x="22" y="2"/>
                </a:cxn>
                <a:cxn ang="0">
                  <a:pos x="20" y="1"/>
                </a:cxn>
                <a:cxn ang="0">
                  <a:pos x="14" y="6"/>
                </a:cxn>
                <a:cxn ang="0">
                  <a:pos x="3" y="12"/>
                </a:cxn>
                <a:cxn ang="0">
                  <a:pos x="0" y="15"/>
                </a:cxn>
                <a:cxn ang="0">
                  <a:pos x="5" y="24"/>
                </a:cxn>
                <a:cxn ang="0">
                  <a:pos x="20" y="24"/>
                </a:cxn>
                <a:cxn ang="0">
                  <a:pos x="32" y="20"/>
                </a:cxn>
                <a:cxn ang="0">
                  <a:pos x="43" y="14"/>
                </a:cxn>
                <a:cxn ang="0">
                  <a:pos x="53" y="17"/>
                </a:cxn>
                <a:cxn ang="0">
                  <a:pos x="60" y="20"/>
                </a:cxn>
                <a:cxn ang="0">
                  <a:pos x="58" y="16"/>
                </a:cxn>
                <a:cxn ang="0">
                  <a:pos x="63" y="8"/>
                </a:cxn>
                <a:cxn ang="0">
                  <a:pos x="63" y="7"/>
                </a:cxn>
                <a:cxn ang="0">
                  <a:pos x="56" y="6"/>
                </a:cxn>
                <a:cxn ang="0">
                  <a:pos x="47" y="3"/>
                </a:cxn>
              </a:cxnLst>
              <a:rect l="0" t="0" r="r" b="b"/>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4" name="Freeform 74"/>
            <p:cNvSpPr/>
            <p:nvPr/>
          </p:nvSpPr>
          <p:spPr bwMode="auto">
            <a:xfrm>
              <a:off x="4005230" y="3152011"/>
              <a:ext cx="73179" cy="126066"/>
            </a:xfrm>
            <a:custGeom>
              <a:avLst/>
              <a:gdLst/>
              <a:ahLst/>
              <a:cxnLst>
                <a:cxn ang="0">
                  <a:pos x="30" y="57"/>
                </a:cxn>
                <a:cxn ang="0">
                  <a:pos x="28" y="52"/>
                </a:cxn>
                <a:cxn ang="0">
                  <a:pos x="31" y="45"/>
                </a:cxn>
                <a:cxn ang="0">
                  <a:pos x="27" y="39"/>
                </a:cxn>
                <a:cxn ang="0">
                  <a:pos x="30" y="35"/>
                </a:cxn>
                <a:cxn ang="0">
                  <a:pos x="32" y="27"/>
                </a:cxn>
                <a:cxn ang="0">
                  <a:pos x="31" y="17"/>
                </a:cxn>
                <a:cxn ang="0">
                  <a:pos x="39" y="10"/>
                </a:cxn>
                <a:cxn ang="0">
                  <a:pos x="36" y="6"/>
                </a:cxn>
                <a:cxn ang="0">
                  <a:pos x="29" y="4"/>
                </a:cxn>
                <a:cxn ang="0">
                  <a:pos x="25" y="4"/>
                </a:cxn>
                <a:cxn ang="0">
                  <a:pos x="18" y="3"/>
                </a:cxn>
                <a:cxn ang="0">
                  <a:pos x="14" y="2"/>
                </a:cxn>
                <a:cxn ang="0">
                  <a:pos x="11" y="4"/>
                </a:cxn>
                <a:cxn ang="0">
                  <a:pos x="11" y="11"/>
                </a:cxn>
                <a:cxn ang="0">
                  <a:pos x="4" y="38"/>
                </a:cxn>
                <a:cxn ang="0">
                  <a:pos x="8" y="48"/>
                </a:cxn>
                <a:cxn ang="0">
                  <a:pos x="10" y="67"/>
                </a:cxn>
                <a:cxn ang="0">
                  <a:pos x="18" y="70"/>
                </a:cxn>
                <a:cxn ang="0">
                  <a:pos x="27" y="68"/>
                </a:cxn>
                <a:cxn ang="0">
                  <a:pos x="26" y="64"/>
                </a:cxn>
                <a:cxn ang="0">
                  <a:pos x="30" y="57"/>
                </a:cxn>
              </a:cxnLst>
              <a:rect l="0" t="0" r="r" b="b"/>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5" name="Freeform 75"/>
            <p:cNvSpPr/>
            <p:nvPr/>
          </p:nvSpPr>
          <p:spPr bwMode="auto">
            <a:xfrm>
              <a:off x="4257765" y="2856355"/>
              <a:ext cx="80352" cy="72038"/>
            </a:xfrm>
            <a:custGeom>
              <a:avLst/>
              <a:gdLst/>
              <a:ahLst/>
              <a:cxnLst>
                <a:cxn ang="0">
                  <a:pos x="15" y="31"/>
                </a:cxn>
                <a:cxn ang="0">
                  <a:pos x="23" y="32"/>
                </a:cxn>
                <a:cxn ang="0">
                  <a:pos x="31" y="38"/>
                </a:cxn>
                <a:cxn ang="0">
                  <a:pos x="33" y="40"/>
                </a:cxn>
                <a:cxn ang="0">
                  <a:pos x="35" y="32"/>
                </a:cxn>
                <a:cxn ang="0">
                  <a:pos x="35" y="26"/>
                </a:cxn>
                <a:cxn ang="0">
                  <a:pos x="42" y="23"/>
                </a:cxn>
                <a:cxn ang="0">
                  <a:pos x="44" y="20"/>
                </a:cxn>
                <a:cxn ang="0">
                  <a:pos x="40" y="14"/>
                </a:cxn>
                <a:cxn ang="0">
                  <a:pos x="46" y="8"/>
                </a:cxn>
                <a:cxn ang="0">
                  <a:pos x="46" y="1"/>
                </a:cxn>
                <a:cxn ang="0">
                  <a:pos x="43" y="2"/>
                </a:cxn>
                <a:cxn ang="0">
                  <a:pos x="32" y="2"/>
                </a:cxn>
                <a:cxn ang="0">
                  <a:pos x="27" y="10"/>
                </a:cxn>
                <a:cxn ang="0">
                  <a:pos x="22" y="10"/>
                </a:cxn>
                <a:cxn ang="0">
                  <a:pos x="16" y="13"/>
                </a:cxn>
                <a:cxn ang="0">
                  <a:pos x="11" y="22"/>
                </a:cxn>
                <a:cxn ang="0">
                  <a:pos x="2" y="33"/>
                </a:cxn>
                <a:cxn ang="0">
                  <a:pos x="0" y="34"/>
                </a:cxn>
                <a:cxn ang="0">
                  <a:pos x="4" y="35"/>
                </a:cxn>
                <a:cxn ang="0">
                  <a:pos x="15" y="31"/>
                </a:cxn>
              </a:cxnLst>
              <a:rect l="0" t="0" r="r" b="b"/>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6" name="Freeform 76"/>
            <p:cNvSpPr/>
            <p:nvPr/>
          </p:nvSpPr>
          <p:spPr bwMode="auto">
            <a:xfrm>
              <a:off x="4309420" y="2947903"/>
              <a:ext cx="14349" cy="18009"/>
            </a:xfrm>
            <a:custGeom>
              <a:avLst/>
              <a:gdLst/>
              <a:ahLst/>
              <a:cxnLst>
                <a:cxn ang="0">
                  <a:pos x="4" y="0"/>
                </a:cxn>
                <a:cxn ang="0">
                  <a:pos x="0" y="9"/>
                </a:cxn>
                <a:cxn ang="0">
                  <a:pos x="8" y="10"/>
                </a:cxn>
                <a:cxn ang="0">
                  <a:pos x="4" y="1"/>
                </a:cxn>
                <a:cxn ang="0">
                  <a:pos x="4" y="0"/>
                </a:cxn>
              </a:cxnLst>
              <a:rect l="0" t="0" r="r" b="b"/>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7" name="Freeform 77"/>
            <p:cNvSpPr/>
            <p:nvPr/>
          </p:nvSpPr>
          <p:spPr bwMode="auto">
            <a:xfrm>
              <a:off x="4244852" y="2908883"/>
              <a:ext cx="76048" cy="57030"/>
            </a:xfrm>
            <a:custGeom>
              <a:avLst/>
              <a:gdLst/>
              <a:ahLst/>
              <a:cxnLst>
                <a:cxn ang="0">
                  <a:pos x="1" y="9"/>
                </a:cxn>
                <a:cxn ang="0">
                  <a:pos x="5" y="14"/>
                </a:cxn>
                <a:cxn ang="0">
                  <a:pos x="11" y="17"/>
                </a:cxn>
                <a:cxn ang="0">
                  <a:pos x="18" y="21"/>
                </a:cxn>
                <a:cxn ang="0">
                  <a:pos x="21" y="25"/>
                </a:cxn>
                <a:cxn ang="0">
                  <a:pos x="26" y="23"/>
                </a:cxn>
                <a:cxn ang="0">
                  <a:pos x="30" y="28"/>
                </a:cxn>
                <a:cxn ang="0">
                  <a:pos x="35" y="32"/>
                </a:cxn>
                <a:cxn ang="0">
                  <a:pos x="37" y="31"/>
                </a:cxn>
                <a:cxn ang="0">
                  <a:pos x="41" y="22"/>
                </a:cxn>
                <a:cxn ang="0">
                  <a:pos x="43" y="19"/>
                </a:cxn>
                <a:cxn ang="0">
                  <a:pos x="40" y="12"/>
                </a:cxn>
                <a:cxn ang="0">
                  <a:pos x="40" y="11"/>
                </a:cxn>
                <a:cxn ang="0">
                  <a:pos x="38" y="9"/>
                </a:cxn>
                <a:cxn ang="0">
                  <a:pos x="30" y="3"/>
                </a:cxn>
                <a:cxn ang="0">
                  <a:pos x="22" y="2"/>
                </a:cxn>
                <a:cxn ang="0">
                  <a:pos x="11" y="6"/>
                </a:cxn>
                <a:cxn ang="0">
                  <a:pos x="7" y="5"/>
                </a:cxn>
                <a:cxn ang="0">
                  <a:pos x="0" y="8"/>
                </a:cxn>
                <a:cxn ang="0">
                  <a:pos x="1" y="9"/>
                </a:cxn>
              </a:cxnLst>
              <a:rect l="0" t="0" r="r" b="b"/>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8" name="Freeform 78"/>
            <p:cNvSpPr/>
            <p:nvPr/>
          </p:nvSpPr>
          <p:spPr bwMode="auto">
            <a:xfrm>
              <a:off x="4589218" y="2992927"/>
              <a:ext cx="176488" cy="121564"/>
            </a:xfrm>
            <a:custGeom>
              <a:avLst/>
              <a:gdLst/>
              <a:ahLst/>
              <a:cxnLst>
                <a:cxn ang="0">
                  <a:pos x="91" y="45"/>
                </a:cxn>
                <a:cxn ang="0">
                  <a:pos x="87" y="42"/>
                </a:cxn>
                <a:cxn ang="0">
                  <a:pos x="87" y="41"/>
                </a:cxn>
                <a:cxn ang="0">
                  <a:pos x="85" y="29"/>
                </a:cxn>
                <a:cxn ang="0">
                  <a:pos x="78" y="13"/>
                </a:cxn>
                <a:cxn ang="0">
                  <a:pos x="70" y="0"/>
                </a:cxn>
                <a:cxn ang="0">
                  <a:pos x="65" y="3"/>
                </a:cxn>
                <a:cxn ang="0">
                  <a:pos x="59" y="6"/>
                </a:cxn>
                <a:cxn ang="0">
                  <a:pos x="53" y="7"/>
                </a:cxn>
                <a:cxn ang="0">
                  <a:pos x="48" y="8"/>
                </a:cxn>
                <a:cxn ang="0">
                  <a:pos x="41" y="6"/>
                </a:cxn>
                <a:cxn ang="0">
                  <a:pos x="30" y="4"/>
                </a:cxn>
                <a:cxn ang="0">
                  <a:pos x="26" y="5"/>
                </a:cxn>
                <a:cxn ang="0">
                  <a:pos x="25" y="7"/>
                </a:cxn>
                <a:cxn ang="0">
                  <a:pos x="17" y="12"/>
                </a:cxn>
                <a:cxn ang="0">
                  <a:pos x="7" y="29"/>
                </a:cxn>
                <a:cxn ang="0">
                  <a:pos x="0" y="34"/>
                </a:cxn>
                <a:cxn ang="0">
                  <a:pos x="4" y="41"/>
                </a:cxn>
                <a:cxn ang="0">
                  <a:pos x="8" y="45"/>
                </a:cxn>
                <a:cxn ang="0">
                  <a:pos x="9" y="52"/>
                </a:cxn>
                <a:cxn ang="0">
                  <a:pos x="22" y="55"/>
                </a:cxn>
                <a:cxn ang="0">
                  <a:pos x="22" y="60"/>
                </a:cxn>
                <a:cxn ang="0">
                  <a:pos x="29" y="65"/>
                </a:cxn>
                <a:cxn ang="0">
                  <a:pos x="41" y="66"/>
                </a:cxn>
                <a:cxn ang="0">
                  <a:pos x="53" y="66"/>
                </a:cxn>
                <a:cxn ang="0">
                  <a:pos x="61" y="63"/>
                </a:cxn>
                <a:cxn ang="0">
                  <a:pos x="74" y="61"/>
                </a:cxn>
                <a:cxn ang="0">
                  <a:pos x="83" y="63"/>
                </a:cxn>
                <a:cxn ang="0">
                  <a:pos x="90" y="66"/>
                </a:cxn>
                <a:cxn ang="0">
                  <a:pos x="90" y="61"/>
                </a:cxn>
                <a:cxn ang="0">
                  <a:pos x="96" y="51"/>
                </a:cxn>
                <a:cxn ang="0">
                  <a:pos x="101" y="45"/>
                </a:cxn>
                <a:cxn ang="0">
                  <a:pos x="101" y="45"/>
                </a:cxn>
                <a:cxn ang="0">
                  <a:pos x="97" y="42"/>
                </a:cxn>
                <a:cxn ang="0">
                  <a:pos x="91" y="45"/>
                </a:cxn>
              </a:cxnLst>
              <a:rect l="0" t="0" r="r" b="b"/>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79" name="Freeform 79"/>
            <p:cNvSpPr/>
            <p:nvPr/>
          </p:nvSpPr>
          <p:spPr bwMode="auto">
            <a:xfrm>
              <a:off x="4709746" y="2989926"/>
              <a:ext cx="60265" cy="78041"/>
            </a:xfrm>
            <a:custGeom>
              <a:avLst/>
              <a:gdLst/>
              <a:ahLst/>
              <a:cxnLst>
                <a:cxn ang="0">
                  <a:pos x="26" y="11"/>
                </a:cxn>
                <a:cxn ang="0">
                  <a:pos x="18" y="5"/>
                </a:cxn>
                <a:cxn ang="0">
                  <a:pos x="9" y="0"/>
                </a:cxn>
                <a:cxn ang="0">
                  <a:pos x="0" y="2"/>
                </a:cxn>
                <a:cxn ang="0">
                  <a:pos x="8" y="15"/>
                </a:cxn>
                <a:cxn ang="0">
                  <a:pos x="15" y="31"/>
                </a:cxn>
                <a:cxn ang="0">
                  <a:pos x="17" y="43"/>
                </a:cxn>
                <a:cxn ang="0">
                  <a:pos x="23" y="34"/>
                </a:cxn>
                <a:cxn ang="0">
                  <a:pos x="28" y="29"/>
                </a:cxn>
                <a:cxn ang="0">
                  <a:pos x="35" y="30"/>
                </a:cxn>
                <a:cxn ang="0">
                  <a:pos x="33" y="23"/>
                </a:cxn>
                <a:cxn ang="0">
                  <a:pos x="26" y="11"/>
                </a:cxn>
              </a:cxnLst>
              <a:rect l="0" t="0" r="r" b="b"/>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0" name="Freeform 80"/>
            <p:cNvSpPr/>
            <p:nvPr/>
          </p:nvSpPr>
          <p:spPr bwMode="auto">
            <a:xfrm>
              <a:off x="4622220" y="3100984"/>
              <a:ext cx="121964" cy="70538"/>
            </a:xfrm>
            <a:custGeom>
              <a:avLst/>
              <a:gdLst/>
              <a:ahLst/>
              <a:cxnLst>
                <a:cxn ang="0">
                  <a:pos x="55" y="1"/>
                </a:cxn>
                <a:cxn ang="0">
                  <a:pos x="42" y="3"/>
                </a:cxn>
                <a:cxn ang="0">
                  <a:pos x="34" y="6"/>
                </a:cxn>
                <a:cxn ang="0">
                  <a:pos x="22" y="6"/>
                </a:cxn>
                <a:cxn ang="0">
                  <a:pos x="10" y="5"/>
                </a:cxn>
                <a:cxn ang="0">
                  <a:pos x="3" y="0"/>
                </a:cxn>
                <a:cxn ang="0">
                  <a:pos x="2" y="1"/>
                </a:cxn>
                <a:cxn ang="0">
                  <a:pos x="2" y="9"/>
                </a:cxn>
                <a:cxn ang="0">
                  <a:pos x="6" y="16"/>
                </a:cxn>
                <a:cxn ang="0">
                  <a:pos x="2" y="21"/>
                </a:cxn>
                <a:cxn ang="0">
                  <a:pos x="2" y="26"/>
                </a:cxn>
                <a:cxn ang="0">
                  <a:pos x="8" y="34"/>
                </a:cxn>
                <a:cxn ang="0">
                  <a:pos x="11" y="37"/>
                </a:cxn>
                <a:cxn ang="0">
                  <a:pos x="26" y="37"/>
                </a:cxn>
                <a:cxn ang="0">
                  <a:pos x="38" y="39"/>
                </a:cxn>
                <a:cxn ang="0">
                  <a:pos x="42" y="36"/>
                </a:cxn>
                <a:cxn ang="0">
                  <a:pos x="47" y="34"/>
                </a:cxn>
                <a:cxn ang="0">
                  <a:pos x="47" y="31"/>
                </a:cxn>
                <a:cxn ang="0">
                  <a:pos x="59" y="31"/>
                </a:cxn>
                <a:cxn ang="0">
                  <a:pos x="63" y="30"/>
                </a:cxn>
                <a:cxn ang="0">
                  <a:pos x="62" y="27"/>
                </a:cxn>
                <a:cxn ang="0">
                  <a:pos x="60" y="19"/>
                </a:cxn>
                <a:cxn ang="0">
                  <a:pos x="69" y="9"/>
                </a:cxn>
                <a:cxn ang="0">
                  <a:pos x="71" y="6"/>
                </a:cxn>
                <a:cxn ang="0">
                  <a:pos x="64" y="3"/>
                </a:cxn>
                <a:cxn ang="0">
                  <a:pos x="55" y="1"/>
                </a:cxn>
              </a:cxnLst>
              <a:rect l="0" t="0" r="r" b="b"/>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1" name="Freeform 81"/>
            <p:cNvSpPr/>
            <p:nvPr/>
          </p:nvSpPr>
          <p:spPr bwMode="auto">
            <a:xfrm>
              <a:off x="4587784" y="3144506"/>
              <a:ext cx="53090" cy="40522"/>
            </a:xfrm>
            <a:custGeom>
              <a:avLst/>
              <a:gdLst/>
              <a:ahLst/>
              <a:cxnLst>
                <a:cxn ang="0">
                  <a:pos x="7" y="22"/>
                </a:cxn>
                <a:cxn ang="0">
                  <a:pos x="7" y="22"/>
                </a:cxn>
                <a:cxn ang="0">
                  <a:pos x="8" y="22"/>
                </a:cxn>
                <a:cxn ang="0">
                  <a:pos x="8" y="22"/>
                </a:cxn>
                <a:cxn ang="0">
                  <a:pos x="8" y="22"/>
                </a:cxn>
                <a:cxn ang="0">
                  <a:pos x="8" y="22"/>
                </a:cxn>
                <a:cxn ang="0">
                  <a:pos x="12" y="22"/>
                </a:cxn>
                <a:cxn ang="0">
                  <a:pos x="12" y="22"/>
                </a:cxn>
                <a:cxn ang="0">
                  <a:pos x="13" y="21"/>
                </a:cxn>
                <a:cxn ang="0">
                  <a:pos x="13" y="21"/>
                </a:cxn>
                <a:cxn ang="0">
                  <a:pos x="15" y="21"/>
                </a:cxn>
                <a:cxn ang="0">
                  <a:pos x="20" y="18"/>
                </a:cxn>
                <a:cxn ang="0">
                  <a:pos x="30" y="13"/>
                </a:cxn>
                <a:cxn ang="0">
                  <a:pos x="31" y="13"/>
                </a:cxn>
                <a:cxn ang="0">
                  <a:pos x="28" y="10"/>
                </a:cxn>
                <a:cxn ang="0">
                  <a:pos x="22" y="2"/>
                </a:cxn>
                <a:cxn ang="0">
                  <a:pos x="22" y="1"/>
                </a:cxn>
                <a:cxn ang="0">
                  <a:pos x="22" y="1"/>
                </a:cxn>
                <a:cxn ang="0">
                  <a:pos x="22" y="0"/>
                </a:cxn>
                <a:cxn ang="0">
                  <a:pos x="2" y="4"/>
                </a:cxn>
                <a:cxn ang="0">
                  <a:pos x="2" y="3"/>
                </a:cxn>
                <a:cxn ang="0">
                  <a:pos x="1" y="15"/>
                </a:cxn>
                <a:cxn ang="0">
                  <a:pos x="7" y="22"/>
                </a:cxn>
              </a:cxnLst>
              <a:rect l="0" t="0" r="r" b="b"/>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2" name="Freeform 82"/>
            <p:cNvSpPr/>
            <p:nvPr/>
          </p:nvSpPr>
          <p:spPr bwMode="auto">
            <a:xfrm>
              <a:off x="4622220" y="2884871"/>
              <a:ext cx="347236" cy="211612"/>
            </a:xfrm>
            <a:custGeom>
              <a:avLst/>
              <a:gdLst/>
              <a:ahLst/>
              <a:cxnLst>
                <a:cxn ang="0">
                  <a:pos x="187" y="67"/>
                </a:cxn>
                <a:cxn ang="0">
                  <a:pos x="199" y="60"/>
                </a:cxn>
                <a:cxn ang="0">
                  <a:pos x="200" y="53"/>
                </a:cxn>
                <a:cxn ang="0">
                  <a:pos x="201" y="45"/>
                </a:cxn>
                <a:cxn ang="0">
                  <a:pos x="185" y="39"/>
                </a:cxn>
                <a:cxn ang="0">
                  <a:pos x="170" y="31"/>
                </a:cxn>
                <a:cxn ang="0">
                  <a:pos x="158" y="32"/>
                </a:cxn>
                <a:cxn ang="0">
                  <a:pos x="149" y="28"/>
                </a:cxn>
                <a:cxn ang="0">
                  <a:pos x="135" y="17"/>
                </a:cxn>
                <a:cxn ang="0">
                  <a:pos x="131" y="2"/>
                </a:cxn>
                <a:cxn ang="0">
                  <a:pos x="115" y="1"/>
                </a:cxn>
                <a:cxn ang="0">
                  <a:pos x="106" y="3"/>
                </a:cxn>
                <a:cxn ang="0">
                  <a:pos x="92" y="12"/>
                </a:cxn>
                <a:cxn ang="0">
                  <a:pos x="80" y="15"/>
                </a:cxn>
                <a:cxn ang="0">
                  <a:pos x="65" y="12"/>
                </a:cxn>
                <a:cxn ang="0">
                  <a:pos x="47" y="9"/>
                </a:cxn>
                <a:cxn ang="0">
                  <a:pos x="21" y="11"/>
                </a:cxn>
                <a:cxn ang="0">
                  <a:pos x="16" y="16"/>
                </a:cxn>
                <a:cxn ang="0">
                  <a:pos x="15" y="31"/>
                </a:cxn>
                <a:cxn ang="0">
                  <a:pos x="5" y="50"/>
                </a:cxn>
                <a:cxn ang="0">
                  <a:pos x="5" y="63"/>
                </a:cxn>
                <a:cxn ang="0">
                  <a:pos x="11" y="64"/>
                </a:cxn>
                <a:cxn ang="0">
                  <a:pos x="29" y="68"/>
                </a:cxn>
                <a:cxn ang="0">
                  <a:pos x="40" y="66"/>
                </a:cxn>
                <a:cxn ang="0">
                  <a:pos x="60" y="58"/>
                </a:cxn>
                <a:cxn ang="0">
                  <a:pos x="77" y="69"/>
                </a:cxn>
                <a:cxn ang="0">
                  <a:pos x="86" y="88"/>
                </a:cxn>
                <a:cxn ang="0">
                  <a:pos x="74" y="92"/>
                </a:cxn>
                <a:cxn ang="0">
                  <a:pos x="72" y="105"/>
                </a:cxn>
                <a:cxn ang="0">
                  <a:pos x="82" y="105"/>
                </a:cxn>
                <a:cxn ang="0">
                  <a:pos x="97" y="85"/>
                </a:cxn>
                <a:cxn ang="0">
                  <a:pos x="111" y="90"/>
                </a:cxn>
                <a:cxn ang="0">
                  <a:pos x="114" y="101"/>
                </a:cxn>
                <a:cxn ang="0">
                  <a:pos x="126" y="115"/>
                </a:cxn>
                <a:cxn ang="0">
                  <a:pos x="146" y="108"/>
                </a:cxn>
                <a:cxn ang="0">
                  <a:pos x="150" y="103"/>
                </a:cxn>
                <a:cxn ang="0">
                  <a:pos x="155" y="85"/>
                </a:cxn>
                <a:cxn ang="0">
                  <a:pos x="178" y="78"/>
                </a:cxn>
              </a:cxnLst>
              <a:rect l="0" t="0" r="r" b="b"/>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3" name="Freeform 83"/>
            <p:cNvSpPr/>
            <p:nvPr/>
          </p:nvSpPr>
          <p:spPr bwMode="auto">
            <a:xfrm>
              <a:off x="4640873" y="2776814"/>
              <a:ext cx="183662" cy="138073"/>
            </a:xfrm>
            <a:custGeom>
              <a:avLst/>
              <a:gdLst/>
              <a:ahLst/>
              <a:cxnLst>
                <a:cxn ang="0">
                  <a:pos x="99" y="38"/>
                </a:cxn>
                <a:cxn ang="0">
                  <a:pos x="93" y="32"/>
                </a:cxn>
                <a:cxn ang="0">
                  <a:pos x="88" y="25"/>
                </a:cxn>
                <a:cxn ang="0">
                  <a:pos x="86" y="17"/>
                </a:cxn>
                <a:cxn ang="0">
                  <a:pos x="85" y="9"/>
                </a:cxn>
                <a:cxn ang="0">
                  <a:pos x="75" y="6"/>
                </a:cxn>
                <a:cxn ang="0">
                  <a:pos x="69" y="6"/>
                </a:cxn>
                <a:cxn ang="0">
                  <a:pos x="63" y="3"/>
                </a:cxn>
                <a:cxn ang="0">
                  <a:pos x="57" y="1"/>
                </a:cxn>
                <a:cxn ang="0">
                  <a:pos x="57" y="0"/>
                </a:cxn>
                <a:cxn ang="0">
                  <a:pos x="53" y="2"/>
                </a:cxn>
                <a:cxn ang="0">
                  <a:pos x="49" y="6"/>
                </a:cxn>
                <a:cxn ang="0">
                  <a:pos x="41" y="7"/>
                </a:cxn>
                <a:cxn ang="0">
                  <a:pos x="38" y="13"/>
                </a:cxn>
                <a:cxn ang="0">
                  <a:pos x="37" y="17"/>
                </a:cxn>
                <a:cxn ang="0">
                  <a:pos x="33" y="20"/>
                </a:cxn>
                <a:cxn ang="0">
                  <a:pos x="27" y="26"/>
                </a:cxn>
                <a:cxn ang="0">
                  <a:pos x="26" y="31"/>
                </a:cxn>
                <a:cxn ang="0">
                  <a:pos x="18" y="33"/>
                </a:cxn>
                <a:cxn ang="0">
                  <a:pos x="13" y="36"/>
                </a:cxn>
                <a:cxn ang="0">
                  <a:pos x="4" y="35"/>
                </a:cxn>
                <a:cxn ang="0">
                  <a:pos x="4" y="36"/>
                </a:cxn>
                <a:cxn ang="0">
                  <a:pos x="6" y="45"/>
                </a:cxn>
                <a:cxn ang="0">
                  <a:pos x="7" y="55"/>
                </a:cxn>
                <a:cxn ang="0">
                  <a:pos x="0" y="60"/>
                </a:cxn>
                <a:cxn ang="0">
                  <a:pos x="4" y="66"/>
                </a:cxn>
                <a:cxn ang="0">
                  <a:pos x="4" y="72"/>
                </a:cxn>
                <a:cxn ang="0">
                  <a:pos x="10" y="71"/>
                </a:cxn>
                <a:cxn ang="0">
                  <a:pos x="17" y="67"/>
                </a:cxn>
                <a:cxn ang="0">
                  <a:pos x="36" y="69"/>
                </a:cxn>
                <a:cxn ang="0">
                  <a:pos x="47" y="71"/>
                </a:cxn>
                <a:cxn ang="0">
                  <a:pos x="54" y="72"/>
                </a:cxn>
                <a:cxn ang="0">
                  <a:pos x="62" y="72"/>
                </a:cxn>
                <a:cxn ang="0">
                  <a:pos x="69" y="75"/>
                </a:cxn>
                <a:cxn ang="0">
                  <a:pos x="79" y="75"/>
                </a:cxn>
                <a:cxn ang="0">
                  <a:pos x="81" y="72"/>
                </a:cxn>
                <a:cxn ang="0">
                  <a:pos x="88" y="64"/>
                </a:cxn>
                <a:cxn ang="0">
                  <a:pos x="95" y="63"/>
                </a:cxn>
                <a:cxn ang="0">
                  <a:pos x="94" y="58"/>
                </a:cxn>
                <a:cxn ang="0">
                  <a:pos x="92" y="48"/>
                </a:cxn>
                <a:cxn ang="0">
                  <a:pos x="100" y="49"/>
                </a:cxn>
                <a:cxn ang="0">
                  <a:pos x="106" y="44"/>
                </a:cxn>
                <a:cxn ang="0">
                  <a:pos x="99" y="38"/>
                </a:cxn>
              </a:cxnLst>
              <a:rect l="0" t="0" r="r" b="b"/>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4" name="Freeform 84"/>
            <p:cNvSpPr/>
            <p:nvPr/>
          </p:nvSpPr>
          <p:spPr bwMode="auto">
            <a:xfrm>
              <a:off x="4594957" y="2722785"/>
              <a:ext cx="144922" cy="70538"/>
            </a:xfrm>
            <a:custGeom>
              <a:avLst/>
              <a:gdLst/>
              <a:ahLst/>
              <a:cxnLst>
                <a:cxn ang="0">
                  <a:pos x="29" y="27"/>
                </a:cxn>
                <a:cxn ang="0">
                  <a:pos x="43" y="27"/>
                </a:cxn>
                <a:cxn ang="0">
                  <a:pos x="49" y="30"/>
                </a:cxn>
                <a:cxn ang="0">
                  <a:pos x="60" y="36"/>
                </a:cxn>
                <a:cxn ang="0">
                  <a:pos x="66" y="39"/>
                </a:cxn>
                <a:cxn ang="0">
                  <a:pos x="68" y="37"/>
                </a:cxn>
                <a:cxn ang="0">
                  <a:pos x="76" y="36"/>
                </a:cxn>
                <a:cxn ang="0">
                  <a:pos x="80" y="32"/>
                </a:cxn>
                <a:cxn ang="0">
                  <a:pos x="84" y="30"/>
                </a:cxn>
                <a:cxn ang="0">
                  <a:pos x="81" y="24"/>
                </a:cxn>
                <a:cxn ang="0">
                  <a:pos x="78" y="17"/>
                </a:cxn>
                <a:cxn ang="0">
                  <a:pos x="76" y="11"/>
                </a:cxn>
                <a:cxn ang="0">
                  <a:pos x="74" y="8"/>
                </a:cxn>
                <a:cxn ang="0">
                  <a:pos x="64" y="7"/>
                </a:cxn>
                <a:cxn ang="0">
                  <a:pos x="52" y="1"/>
                </a:cxn>
                <a:cxn ang="0">
                  <a:pos x="40" y="1"/>
                </a:cxn>
                <a:cxn ang="0">
                  <a:pos x="39" y="12"/>
                </a:cxn>
                <a:cxn ang="0">
                  <a:pos x="30" y="16"/>
                </a:cxn>
                <a:cxn ang="0">
                  <a:pos x="20" y="5"/>
                </a:cxn>
                <a:cxn ang="0">
                  <a:pos x="9" y="10"/>
                </a:cxn>
                <a:cxn ang="0">
                  <a:pos x="5" y="19"/>
                </a:cxn>
                <a:cxn ang="0">
                  <a:pos x="3" y="29"/>
                </a:cxn>
                <a:cxn ang="0">
                  <a:pos x="3" y="30"/>
                </a:cxn>
                <a:cxn ang="0">
                  <a:pos x="12" y="27"/>
                </a:cxn>
                <a:cxn ang="0">
                  <a:pos x="29" y="27"/>
                </a:cxn>
              </a:cxnLst>
              <a:rect l="0" t="0" r="r" b="b"/>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5" name="Freeform 85"/>
            <p:cNvSpPr/>
            <p:nvPr/>
          </p:nvSpPr>
          <p:spPr bwMode="auto">
            <a:xfrm>
              <a:off x="4594957" y="2767809"/>
              <a:ext cx="113355" cy="75039"/>
            </a:xfrm>
            <a:custGeom>
              <a:avLst/>
              <a:gdLst/>
              <a:ahLst/>
              <a:cxnLst>
                <a:cxn ang="0">
                  <a:pos x="10" y="21"/>
                </a:cxn>
                <a:cxn ang="0">
                  <a:pos x="16" y="23"/>
                </a:cxn>
                <a:cxn ang="0">
                  <a:pos x="23" y="27"/>
                </a:cxn>
                <a:cxn ang="0">
                  <a:pos x="23" y="35"/>
                </a:cxn>
                <a:cxn ang="0">
                  <a:pos x="31" y="40"/>
                </a:cxn>
                <a:cxn ang="0">
                  <a:pos x="40" y="41"/>
                </a:cxn>
                <a:cxn ang="0">
                  <a:pos x="45" y="38"/>
                </a:cxn>
                <a:cxn ang="0">
                  <a:pos x="53" y="36"/>
                </a:cxn>
                <a:cxn ang="0">
                  <a:pos x="54" y="31"/>
                </a:cxn>
                <a:cxn ang="0">
                  <a:pos x="60" y="25"/>
                </a:cxn>
                <a:cxn ang="0">
                  <a:pos x="64" y="22"/>
                </a:cxn>
                <a:cxn ang="0">
                  <a:pos x="65" y="18"/>
                </a:cxn>
                <a:cxn ang="0">
                  <a:pos x="66" y="14"/>
                </a:cxn>
                <a:cxn ang="0">
                  <a:pos x="60" y="11"/>
                </a:cxn>
                <a:cxn ang="0">
                  <a:pos x="49" y="5"/>
                </a:cxn>
                <a:cxn ang="0">
                  <a:pos x="43" y="2"/>
                </a:cxn>
                <a:cxn ang="0">
                  <a:pos x="29" y="2"/>
                </a:cxn>
                <a:cxn ang="0">
                  <a:pos x="12" y="2"/>
                </a:cxn>
                <a:cxn ang="0">
                  <a:pos x="3" y="5"/>
                </a:cxn>
                <a:cxn ang="0">
                  <a:pos x="2" y="17"/>
                </a:cxn>
                <a:cxn ang="0">
                  <a:pos x="3" y="20"/>
                </a:cxn>
                <a:cxn ang="0">
                  <a:pos x="10" y="21"/>
                </a:cxn>
              </a:cxnLst>
              <a:rect l="0" t="0" r="r" b="b"/>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6" name="Freeform 86"/>
            <p:cNvSpPr/>
            <p:nvPr/>
          </p:nvSpPr>
          <p:spPr bwMode="auto">
            <a:xfrm>
              <a:off x="4316594" y="3010937"/>
              <a:ext cx="87527" cy="52528"/>
            </a:xfrm>
            <a:custGeom>
              <a:avLst/>
              <a:gdLst/>
              <a:ahLst/>
              <a:cxnLst>
                <a:cxn ang="0">
                  <a:pos x="46" y="12"/>
                </a:cxn>
                <a:cxn ang="0">
                  <a:pos x="40" y="9"/>
                </a:cxn>
                <a:cxn ang="0">
                  <a:pos x="40" y="4"/>
                </a:cxn>
                <a:cxn ang="0">
                  <a:pos x="33" y="1"/>
                </a:cxn>
                <a:cxn ang="0">
                  <a:pos x="26" y="2"/>
                </a:cxn>
                <a:cxn ang="0">
                  <a:pos x="16" y="2"/>
                </a:cxn>
                <a:cxn ang="0">
                  <a:pos x="15" y="4"/>
                </a:cxn>
                <a:cxn ang="0">
                  <a:pos x="9" y="8"/>
                </a:cxn>
                <a:cxn ang="0">
                  <a:pos x="2" y="17"/>
                </a:cxn>
                <a:cxn ang="0">
                  <a:pos x="3" y="21"/>
                </a:cxn>
                <a:cxn ang="0">
                  <a:pos x="8" y="22"/>
                </a:cxn>
                <a:cxn ang="0">
                  <a:pos x="10" y="27"/>
                </a:cxn>
                <a:cxn ang="0">
                  <a:pos x="10" y="27"/>
                </a:cxn>
                <a:cxn ang="0">
                  <a:pos x="20" y="27"/>
                </a:cxn>
                <a:cxn ang="0">
                  <a:pos x="25" y="19"/>
                </a:cxn>
                <a:cxn ang="0">
                  <a:pos x="32" y="26"/>
                </a:cxn>
                <a:cxn ang="0">
                  <a:pos x="35" y="22"/>
                </a:cxn>
                <a:cxn ang="0">
                  <a:pos x="39" y="20"/>
                </a:cxn>
                <a:cxn ang="0">
                  <a:pos x="44" y="19"/>
                </a:cxn>
                <a:cxn ang="0">
                  <a:pos x="47" y="17"/>
                </a:cxn>
                <a:cxn ang="0">
                  <a:pos x="49" y="15"/>
                </a:cxn>
                <a:cxn ang="0">
                  <a:pos x="51" y="12"/>
                </a:cxn>
                <a:cxn ang="0">
                  <a:pos x="46" y="12"/>
                </a:cxn>
              </a:cxnLst>
              <a:rect l="0" t="0" r="r" b="b"/>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7" name="Freeform 87"/>
            <p:cNvSpPr/>
            <p:nvPr/>
          </p:nvSpPr>
          <p:spPr bwMode="auto">
            <a:xfrm>
              <a:off x="4315160" y="2817334"/>
              <a:ext cx="173619" cy="207109"/>
            </a:xfrm>
            <a:custGeom>
              <a:avLst/>
              <a:gdLst/>
              <a:ahLst/>
              <a:cxnLst>
                <a:cxn ang="0">
                  <a:pos x="13" y="29"/>
                </a:cxn>
                <a:cxn ang="0">
                  <a:pos x="7" y="35"/>
                </a:cxn>
                <a:cxn ang="0">
                  <a:pos x="11" y="41"/>
                </a:cxn>
                <a:cxn ang="0">
                  <a:pos x="9" y="44"/>
                </a:cxn>
                <a:cxn ang="0">
                  <a:pos x="2" y="47"/>
                </a:cxn>
                <a:cxn ang="0">
                  <a:pos x="2" y="53"/>
                </a:cxn>
                <a:cxn ang="0">
                  <a:pos x="0" y="62"/>
                </a:cxn>
                <a:cxn ang="0">
                  <a:pos x="3" y="69"/>
                </a:cxn>
                <a:cxn ang="0">
                  <a:pos x="1" y="73"/>
                </a:cxn>
                <a:cxn ang="0">
                  <a:pos x="5" y="82"/>
                </a:cxn>
                <a:cxn ang="0">
                  <a:pos x="7" y="84"/>
                </a:cxn>
                <a:cxn ang="0">
                  <a:pos x="14" y="87"/>
                </a:cxn>
                <a:cxn ang="0">
                  <a:pos x="20" y="89"/>
                </a:cxn>
                <a:cxn ang="0">
                  <a:pos x="23" y="93"/>
                </a:cxn>
                <a:cxn ang="0">
                  <a:pos x="18" y="102"/>
                </a:cxn>
                <a:cxn ang="0">
                  <a:pos x="17" y="109"/>
                </a:cxn>
                <a:cxn ang="0">
                  <a:pos x="27" y="109"/>
                </a:cxn>
                <a:cxn ang="0">
                  <a:pos x="34" y="108"/>
                </a:cxn>
                <a:cxn ang="0">
                  <a:pos x="41" y="111"/>
                </a:cxn>
                <a:cxn ang="0">
                  <a:pos x="42" y="110"/>
                </a:cxn>
                <a:cxn ang="0">
                  <a:pos x="49" y="112"/>
                </a:cxn>
                <a:cxn ang="0">
                  <a:pos x="55" y="111"/>
                </a:cxn>
                <a:cxn ang="0">
                  <a:pos x="62" y="110"/>
                </a:cxn>
                <a:cxn ang="0">
                  <a:pos x="73" y="108"/>
                </a:cxn>
                <a:cxn ang="0">
                  <a:pos x="78" y="105"/>
                </a:cxn>
                <a:cxn ang="0">
                  <a:pos x="82" y="98"/>
                </a:cxn>
                <a:cxn ang="0">
                  <a:pos x="89" y="93"/>
                </a:cxn>
                <a:cxn ang="0">
                  <a:pos x="77" y="84"/>
                </a:cxn>
                <a:cxn ang="0">
                  <a:pos x="73" y="74"/>
                </a:cxn>
                <a:cxn ang="0">
                  <a:pos x="72" y="68"/>
                </a:cxn>
                <a:cxn ang="0">
                  <a:pos x="84" y="64"/>
                </a:cxn>
                <a:cxn ang="0">
                  <a:pos x="93" y="60"/>
                </a:cxn>
                <a:cxn ang="0">
                  <a:pos x="99" y="59"/>
                </a:cxn>
                <a:cxn ang="0">
                  <a:pos x="100" y="53"/>
                </a:cxn>
                <a:cxn ang="0">
                  <a:pos x="97" y="44"/>
                </a:cxn>
                <a:cxn ang="0">
                  <a:pos x="95" y="38"/>
                </a:cxn>
                <a:cxn ang="0">
                  <a:pos x="93" y="33"/>
                </a:cxn>
                <a:cxn ang="0">
                  <a:pos x="92" y="28"/>
                </a:cxn>
                <a:cxn ang="0">
                  <a:pos x="92" y="16"/>
                </a:cxn>
                <a:cxn ang="0">
                  <a:pos x="92" y="15"/>
                </a:cxn>
                <a:cxn ang="0">
                  <a:pos x="91" y="14"/>
                </a:cxn>
                <a:cxn ang="0">
                  <a:pos x="85" y="10"/>
                </a:cxn>
                <a:cxn ang="0">
                  <a:pos x="86" y="3"/>
                </a:cxn>
                <a:cxn ang="0">
                  <a:pos x="76" y="6"/>
                </a:cxn>
                <a:cxn ang="0">
                  <a:pos x="63" y="13"/>
                </a:cxn>
                <a:cxn ang="0">
                  <a:pos x="57" y="9"/>
                </a:cxn>
                <a:cxn ang="0">
                  <a:pos x="53" y="7"/>
                </a:cxn>
                <a:cxn ang="0">
                  <a:pos x="45" y="3"/>
                </a:cxn>
                <a:cxn ang="0">
                  <a:pos x="44" y="0"/>
                </a:cxn>
                <a:cxn ang="0">
                  <a:pos x="40" y="1"/>
                </a:cxn>
                <a:cxn ang="0">
                  <a:pos x="30" y="0"/>
                </a:cxn>
                <a:cxn ang="0">
                  <a:pos x="32" y="5"/>
                </a:cxn>
                <a:cxn ang="0">
                  <a:pos x="35" y="15"/>
                </a:cxn>
                <a:cxn ang="0">
                  <a:pos x="30" y="19"/>
                </a:cxn>
                <a:cxn ang="0">
                  <a:pos x="22" y="18"/>
                </a:cxn>
                <a:cxn ang="0">
                  <a:pos x="13" y="19"/>
                </a:cxn>
                <a:cxn ang="0">
                  <a:pos x="13" y="22"/>
                </a:cxn>
                <a:cxn ang="0">
                  <a:pos x="13" y="29"/>
                </a:cxn>
              </a:cxnLst>
              <a:rect l="0" t="0" r="r" b="b"/>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8" name="Freeform 88"/>
            <p:cNvSpPr/>
            <p:nvPr/>
          </p:nvSpPr>
          <p:spPr bwMode="auto">
            <a:xfrm>
              <a:off x="4599262" y="2323576"/>
              <a:ext cx="203751" cy="340679"/>
            </a:xfrm>
            <a:custGeom>
              <a:avLst/>
              <a:gdLst/>
              <a:ahLst/>
              <a:cxnLst>
                <a:cxn ang="0">
                  <a:pos x="100" y="158"/>
                </a:cxn>
                <a:cxn ang="0">
                  <a:pos x="117" y="142"/>
                </a:cxn>
                <a:cxn ang="0">
                  <a:pos x="114" y="133"/>
                </a:cxn>
                <a:cxn ang="0">
                  <a:pos x="100" y="122"/>
                </a:cxn>
                <a:cxn ang="0">
                  <a:pos x="107" y="116"/>
                </a:cxn>
                <a:cxn ang="0">
                  <a:pos x="101" y="110"/>
                </a:cxn>
                <a:cxn ang="0">
                  <a:pos x="102" y="104"/>
                </a:cxn>
                <a:cxn ang="0">
                  <a:pos x="97" y="101"/>
                </a:cxn>
                <a:cxn ang="0">
                  <a:pos x="99" y="97"/>
                </a:cxn>
                <a:cxn ang="0">
                  <a:pos x="98" y="89"/>
                </a:cxn>
                <a:cxn ang="0">
                  <a:pos x="101" y="82"/>
                </a:cxn>
                <a:cxn ang="0">
                  <a:pos x="91" y="65"/>
                </a:cxn>
                <a:cxn ang="0">
                  <a:pos x="94" y="58"/>
                </a:cxn>
                <a:cxn ang="0">
                  <a:pos x="101" y="50"/>
                </a:cxn>
                <a:cxn ang="0">
                  <a:pos x="93" y="42"/>
                </a:cxn>
                <a:cxn ang="0">
                  <a:pos x="86" y="38"/>
                </a:cxn>
                <a:cxn ang="0">
                  <a:pos x="84" y="31"/>
                </a:cxn>
                <a:cxn ang="0">
                  <a:pos x="86" y="25"/>
                </a:cxn>
                <a:cxn ang="0">
                  <a:pos x="90" y="22"/>
                </a:cxn>
                <a:cxn ang="0">
                  <a:pos x="93" y="18"/>
                </a:cxn>
                <a:cxn ang="0">
                  <a:pos x="93" y="11"/>
                </a:cxn>
                <a:cxn ang="0">
                  <a:pos x="81" y="3"/>
                </a:cxn>
                <a:cxn ang="0">
                  <a:pos x="72" y="3"/>
                </a:cxn>
                <a:cxn ang="0">
                  <a:pos x="61" y="6"/>
                </a:cxn>
                <a:cxn ang="0">
                  <a:pos x="54" y="14"/>
                </a:cxn>
                <a:cxn ang="0">
                  <a:pos x="52" y="23"/>
                </a:cxn>
                <a:cxn ang="0">
                  <a:pos x="47" y="30"/>
                </a:cxn>
                <a:cxn ang="0">
                  <a:pos x="40" y="28"/>
                </a:cxn>
                <a:cxn ang="0">
                  <a:pos x="32" y="28"/>
                </a:cxn>
                <a:cxn ang="0">
                  <a:pos x="19" y="27"/>
                </a:cxn>
                <a:cxn ang="0">
                  <a:pos x="7" y="18"/>
                </a:cxn>
                <a:cxn ang="0">
                  <a:pos x="0" y="23"/>
                </a:cxn>
                <a:cxn ang="0">
                  <a:pos x="12" y="32"/>
                </a:cxn>
                <a:cxn ang="0">
                  <a:pos x="28" y="42"/>
                </a:cxn>
                <a:cxn ang="0">
                  <a:pos x="29" y="53"/>
                </a:cxn>
                <a:cxn ang="0">
                  <a:pos x="31" y="63"/>
                </a:cxn>
                <a:cxn ang="0">
                  <a:pos x="31" y="73"/>
                </a:cxn>
                <a:cxn ang="0">
                  <a:pos x="33" y="78"/>
                </a:cxn>
                <a:cxn ang="0">
                  <a:pos x="34" y="84"/>
                </a:cxn>
                <a:cxn ang="0">
                  <a:pos x="44" y="88"/>
                </a:cxn>
                <a:cxn ang="0">
                  <a:pos x="48" y="96"/>
                </a:cxn>
                <a:cxn ang="0">
                  <a:pos x="46" y="100"/>
                </a:cxn>
                <a:cxn ang="0">
                  <a:pos x="39" y="105"/>
                </a:cxn>
                <a:cxn ang="0">
                  <a:pos x="28" y="117"/>
                </a:cxn>
                <a:cxn ang="0">
                  <a:pos x="21" y="122"/>
                </a:cxn>
                <a:cxn ang="0">
                  <a:pos x="15" y="128"/>
                </a:cxn>
                <a:cxn ang="0">
                  <a:pos x="7" y="132"/>
                </a:cxn>
                <a:cxn ang="0">
                  <a:pos x="2" y="139"/>
                </a:cxn>
                <a:cxn ang="0">
                  <a:pos x="3" y="146"/>
                </a:cxn>
                <a:cxn ang="0">
                  <a:pos x="4" y="153"/>
                </a:cxn>
                <a:cxn ang="0">
                  <a:pos x="6" y="166"/>
                </a:cxn>
                <a:cxn ang="0">
                  <a:pos x="3" y="178"/>
                </a:cxn>
                <a:cxn ang="0">
                  <a:pos x="13" y="182"/>
                </a:cxn>
                <a:cxn ang="0">
                  <a:pos x="20" y="186"/>
                </a:cxn>
                <a:cxn ang="0">
                  <a:pos x="33" y="188"/>
                </a:cxn>
                <a:cxn ang="0">
                  <a:pos x="68" y="180"/>
                </a:cxn>
                <a:cxn ang="0">
                  <a:pos x="78" y="179"/>
                </a:cxn>
                <a:cxn ang="0">
                  <a:pos x="83" y="172"/>
                </a:cxn>
                <a:cxn ang="0">
                  <a:pos x="100" y="158"/>
                </a:cxn>
              </a:cxnLst>
              <a:rect l="0" t="0" r="r" b="b"/>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89" name="Freeform 89"/>
            <p:cNvSpPr/>
            <p:nvPr/>
          </p:nvSpPr>
          <p:spPr bwMode="auto">
            <a:xfrm>
              <a:off x="4860407" y="3390636"/>
              <a:ext cx="411806" cy="343681"/>
            </a:xfrm>
            <a:custGeom>
              <a:avLst/>
              <a:gdLst/>
              <a:ahLst/>
              <a:cxnLst>
                <a:cxn ang="0">
                  <a:pos x="142" y="40"/>
                </a:cxn>
                <a:cxn ang="0">
                  <a:pos x="122" y="38"/>
                </a:cxn>
                <a:cxn ang="0">
                  <a:pos x="109" y="33"/>
                </a:cxn>
                <a:cxn ang="0">
                  <a:pos x="82" y="13"/>
                </a:cxn>
                <a:cxn ang="0">
                  <a:pos x="59" y="0"/>
                </a:cxn>
                <a:cxn ang="0">
                  <a:pos x="50" y="0"/>
                </a:cxn>
                <a:cxn ang="0">
                  <a:pos x="38" y="4"/>
                </a:cxn>
                <a:cxn ang="0">
                  <a:pos x="27" y="11"/>
                </a:cxn>
                <a:cxn ang="0">
                  <a:pos x="36" y="21"/>
                </a:cxn>
                <a:cxn ang="0">
                  <a:pos x="29" y="26"/>
                </a:cxn>
                <a:cxn ang="0">
                  <a:pos x="22" y="29"/>
                </a:cxn>
                <a:cxn ang="0">
                  <a:pos x="13" y="36"/>
                </a:cxn>
                <a:cxn ang="0">
                  <a:pos x="2" y="31"/>
                </a:cxn>
                <a:cxn ang="0">
                  <a:pos x="1" y="34"/>
                </a:cxn>
                <a:cxn ang="0">
                  <a:pos x="0" y="37"/>
                </a:cxn>
                <a:cxn ang="0">
                  <a:pos x="2" y="50"/>
                </a:cxn>
                <a:cxn ang="0">
                  <a:pos x="11" y="61"/>
                </a:cxn>
                <a:cxn ang="0">
                  <a:pos x="28" y="87"/>
                </a:cxn>
                <a:cxn ang="0">
                  <a:pos x="36" y="99"/>
                </a:cxn>
                <a:cxn ang="0">
                  <a:pos x="47" y="112"/>
                </a:cxn>
                <a:cxn ang="0">
                  <a:pos x="49" y="124"/>
                </a:cxn>
                <a:cxn ang="0">
                  <a:pos x="59" y="143"/>
                </a:cxn>
                <a:cxn ang="0">
                  <a:pos x="72" y="158"/>
                </a:cxn>
                <a:cxn ang="0">
                  <a:pos x="82" y="175"/>
                </a:cxn>
                <a:cxn ang="0">
                  <a:pos x="86" y="184"/>
                </a:cxn>
                <a:cxn ang="0">
                  <a:pos x="89" y="190"/>
                </a:cxn>
                <a:cxn ang="0">
                  <a:pos x="95" y="188"/>
                </a:cxn>
                <a:cxn ang="0">
                  <a:pos x="94" y="181"/>
                </a:cxn>
                <a:cxn ang="0">
                  <a:pos x="99" y="177"/>
                </a:cxn>
                <a:cxn ang="0">
                  <a:pos x="107" y="179"/>
                </a:cxn>
                <a:cxn ang="0">
                  <a:pos x="121" y="180"/>
                </a:cxn>
                <a:cxn ang="0">
                  <a:pos x="137" y="182"/>
                </a:cxn>
                <a:cxn ang="0">
                  <a:pos x="145" y="179"/>
                </a:cxn>
                <a:cxn ang="0">
                  <a:pos x="162" y="164"/>
                </a:cxn>
                <a:cxn ang="0">
                  <a:pos x="184" y="163"/>
                </a:cxn>
                <a:cxn ang="0">
                  <a:pos x="230" y="148"/>
                </a:cxn>
                <a:cxn ang="0">
                  <a:pos x="238" y="125"/>
                </a:cxn>
                <a:cxn ang="0">
                  <a:pos x="232" y="117"/>
                </a:cxn>
                <a:cxn ang="0">
                  <a:pos x="203" y="113"/>
                </a:cxn>
                <a:cxn ang="0">
                  <a:pos x="195" y="101"/>
                </a:cxn>
                <a:cxn ang="0">
                  <a:pos x="190" y="94"/>
                </a:cxn>
                <a:cxn ang="0">
                  <a:pos x="181" y="88"/>
                </a:cxn>
                <a:cxn ang="0">
                  <a:pos x="175" y="76"/>
                </a:cxn>
                <a:cxn ang="0">
                  <a:pos x="170" y="63"/>
                </a:cxn>
                <a:cxn ang="0">
                  <a:pos x="158" y="50"/>
                </a:cxn>
                <a:cxn ang="0">
                  <a:pos x="157" y="45"/>
                </a:cxn>
                <a:cxn ang="0">
                  <a:pos x="148" y="45"/>
                </a:cxn>
                <a:cxn ang="0">
                  <a:pos x="142" y="40"/>
                </a:cxn>
              </a:cxnLst>
              <a:rect l="0" t="0" r="r" b="b"/>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0" name="Freeform 90"/>
            <p:cNvSpPr/>
            <p:nvPr/>
          </p:nvSpPr>
          <p:spPr bwMode="auto">
            <a:xfrm>
              <a:off x="5197599" y="3548219"/>
              <a:ext cx="157835" cy="181596"/>
            </a:xfrm>
            <a:custGeom>
              <a:avLst/>
              <a:gdLst/>
              <a:ahLst/>
              <a:cxnLst>
                <a:cxn ang="0">
                  <a:pos x="45" y="3"/>
                </a:cxn>
                <a:cxn ang="0">
                  <a:pos x="45" y="11"/>
                </a:cxn>
                <a:cxn ang="0">
                  <a:pos x="38" y="20"/>
                </a:cxn>
                <a:cxn ang="0">
                  <a:pos x="35" y="30"/>
                </a:cxn>
                <a:cxn ang="0">
                  <a:pos x="37" y="30"/>
                </a:cxn>
                <a:cxn ang="0">
                  <a:pos x="43" y="38"/>
                </a:cxn>
                <a:cxn ang="0">
                  <a:pos x="35" y="61"/>
                </a:cxn>
                <a:cxn ang="0">
                  <a:pos x="0" y="73"/>
                </a:cxn>
                <a:cxn ang="0">
                  <a:pos x="14" y="101"/>
                </a:cxn>
                <a:cxn ang="0">
                  <a:pos x="17" y="100"/>
                </a:cxn>
                <a:cxn ang="0">
                  <a:pos x="35" y="97"/>
                </a:cxn>
                <a:cxn ang="0">
                  <a:pos x="40" y="88"/>
                </a:cxn>
                <a:cxn ang="0">
                  <a:pos x="52" y="86"/>
                </a:cxn>
                <a:cxn ang="0">
                  <a:pos x="59" y="76"/>
                </a:cxn>
                <a:cxn ang="0">
                  <a:pos x="67" y="72"/>
                </a:cxn>
                <a:cxn ang="0">
                  <a:pos x="70" y="57"/>
                </a:cxn>
                <a:cxn ang="0">
                  <a:pos x="80" y="51"/>
                </a:cxn>
                <a:cxn ang="0">
                  <a:pos x="89" y="37"/>
                </a:cxn>
                <a:cxn ang="0">
                  <a:pos x="88" y="31"/>
                </a:cxn>
                <a:cxn ang="0">
                  <a:pos x="79" y="19"/>
                </a:cxn>
                <a:cxn ang="0">
                  <a:pos x="60" y="12"/>
                </a:cxn>
                <a:cxn ang="0">
                  <a:pos x="54" y="0"/>
                </a:cxn>
                <a:cxn ang="0">
                  <a:pos x="50" y="3"/>
                </a:cxn>
                <a:cxn ang="0">
                  <a:pos x="45" y="3"/>
                </a:cxn>
              </a:cxnLst>
              <a:rect l="0" t="0" r="r" b="b"/>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1" name="Freeform 91"/>
            <p:cNvSpPr/>
            <p:nvPr/>
          </p:nvSpPr>
          <p:spPr bwMode="auto">
            <a:xfrm>
              <a:off x="5173207" y="3525707"/>
              <a:ext cx="22958" cy="36019"/>
            </a:xfrm>
            <a:custGeom>
              <a:avLst/>
              <a:gdLst/>
              <a:ahLst/>
              <a:cxnLst>
                <a:cxn ang="0">
                  <a:pos x="9" y="19"/>
                </a:cxn>
                <a:cxn ang="0">
                  <a:pos x="10" y="16"/>
                </a:cxn>
                <a:cxn ang="0">
                  <a:pos x="8" y="2"/>
                </a:cxn>
                <a:cxn ang="0">
                  <a:pos x="1" y="13"/>
                </a:cxn>
                <a:cxn ang="0">
                  <a:pos x="0" y="13"/>
                </a:cxn>
                <a:cxn ang="0">
                  <a:pos x="9" y="19"/>
                </a:cxn>
              </a:cxnLst>
              <a:rect l="0" t="0" r="r" b="b"/>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2" name="Freeform 92"/>
            <p:cNvSpPr/>
            <p:nvPr/>
          </p:nvSpPr>
          <p:spPr bwMode="auto">
            <a:xfrm>
              <a:off x="5197599" y="3522705"/>
              <a:ext cx="93267" cy="79542"/>
            </a:xfrm>
            <a:custGeom>
              <a:avLst/>
              <a:gdLst/>
              <a:ahLst/>
              <a:cxnLst>
                <a:cxn ang="0">
                  <a:pos x="8" y="40"/>
                </a:cxn>
                <a:cxn ang="0">
                  <a:pos x="35" y="44"/>
                </a:cxn>
                <a:cxn ang="0">
                  <a:pos x="38" y="34"/>
                </a:cxn>
                <a:cxn ang="0">
                  <a:pos x="45" y="25"/>
                </a:cxn>
                <a:cxn ang="0">
                  <a:pos x="45" y="17"/>
                </a:cxn>
                <a:cxn ang="0">
                  <a:pos x="50" y="17"/>
                </a:cxn>
                <a:cxn ang="0">
                  <a:pos x="54" y="14"/>
                </a:cxn>
                <a:cxn ang="0">
                  <a:pos x="51" y="0"/>
                </a:cxn>
                <a:cxn ang="0">
                  <a:pos x="37" y="16"/>
                </a:cxn>
                <a:cxn ang="0">
                  <a:pos x="16" y="26"/>
                </a:cxn>
                <a:cxn ang="0">
                  <a:pos x="2" y="29"/>
                </a:cxn>
                <a:cxn ang="0">
                  <a:pos x="0" y="28"/>
                </a:cxn>
                <a:cxn ang="0">
                  <a:pos x="8" y="40"/>
                </a:cxn>
              </a:cxnLst>
              <a:rect l="0" t="0" r="r" b="b"/>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3" name="Freeform 93"/>
            <p:cNvSpPr>
              <a:spLocks noEditPoints="1"/>
            </p:cNvSpPr>
            <p:nvPr/>
          </p:nvSpPr>
          <p:spPr bwMode="auto">
            <a:xfrm>
              <a:off x="6118781" y="3939925"/>
              <a:ext cx="378804" cy="123065"/>
            </a:xfrm>
            <a:custGeom>
              <a:avLst/>
              <a:gdLst/>
              <a:ahLst/>
              <a:cxnLst>
                <a:cxn ang="0">
                  <a:pos x="39" y="24"/>
                </a:cxn>
                <a:cxn ang="0">
                  <a:pos x="31" y="12"/>
                </a:cxn>
                <a:cxn ang="0">
                  <a:pos x="25" y="7"/>
                </a:cxn>
                <a:cxn ang="0">
                  <a:pos x="24" y="5"/>
                </a:cxn>
                <a:cxn ang="0">
                  <a:pos x="21" y="10"/>
                </a:cxn>
                <a:cxn ang="0">
                  <a:pos x="12" y="9"/>
                </a:cxn>
                <a:cxn ang="0">
                  <a:pos x="6" y="2"/>
                </a:cxn>
                <a:cxn ang="0">
                  <a:pos x="0" y="1"/>
                </a:cxn>
                <a:cxn ang="0">
                  <a:pos x="3" y="19"/>
                </a:cxn>
                <a:cxn ang="0">
                  <a:pos x="14" y="40"/>
                </a:cxn>
                <a:cxn ang="0">
                  <a:pos x="25" y="51"/>
                </a:cxn>
                <a:cxn ang="0">
                  <a:pos x="47" y="62"/>
                </a:cxn>
                <a:cxn ang="0">
                  <a:pos x="39" y="46"/>
                </a:cxn>
                <a:cxn ang="0">
                  <a:pos x="39" y="24"/>
                </a:cxn>
                <a:cxn ang="0">
                  <a:pos x="210" y="11"/>
                </a:cxn>
                <a:cxn ang="0">
                  <a:pos x="200" y="9"/>
                </a:cxn>
                <a:cxn ang="0">
                  <a:pos x="189" y="0"/>
                </a:cxn>
                <a:cxn ang="0">
                  <a:pos x="180" y="11"/>
                </a:cxn>
                <a:cxn ang="0">
                  <a:pos x="174" y="19"/>
                </a:cxn>
                <a:cxn ang="0">
                  <a:pos x="172" y="22"/>
                </a:cxn>
                <a:cxn ang="0">
                  <a:pos x="172" y="29"/>
                </a:cxn>
                <a:cxn ang="0">
                  <a:pos x="165" y="31"/>
                </a:cxn>
                <a:cxn ang="0">
                  <a:pos x="159" y="23"/>
                </a:cxn>
                <a:cxn ang="0">
                  <a:pos x="158" y="23"/>
                </a:cxn>
                <a:cxn ang="0">
                  <a:pos x="148" y="39"/>
                </a:cxn>
                <a:cxn ang="0">
                  <a:pos x="132" y="44"/>
                </a:cxn>
                <a:cxn ang="0">
                  <a:pos x="125" y="58"/>
                </a:cxn>
                <a:cxn ang="0">
                  <a:pos x="108" y="54"/>
                </a:cxn>
                <a:cxn ang="0">
                  <a:pos x="111" y="61"/>
                </a:cxn>
                <a:cxn ang="0">
                  <a:pos x="121" y="66"/>
                </a:cxn>
                <a:cxn ang="0">
                  <a:pos x="135" y="65"/>
                </a:cxn>
                <a:cxn ang="0">
                  <a:pos x="147" y="60"/>
                </a:cxn>
                <a:cxn ang="0">
                  <a:pos x="157" y="62"/>
                </a:cxn>
                <a:cxn ang="0">
                  <a:pos x="167" y="55"/>
                </a:cxn>
                <a:cxn ang="0">
                  <a:pos x="171" y="45"/>
                </a:cxn>
                <a:cxn ang="0">
                  <a:pos x="177" y="35"/>
                </a:cxn>
                <a:cxn ang="0">
                  <a:pos x="195" y="27"/>
                </a:cxn>
                <a:cxn ang="0">
                  <a:pos x="200" y="29"/>
                </a:cxn>
                <a:cxn ang="0">
                  <a:pos x="207" y="22"/>
                </a:cxn>
                <a:cxn ang="0">
                  <a:pos x="217" y="18"/>
                </a:cxn>
                <a:cxn ang="0">
                  <a:pos x="210" y="11"/>
                </a:cxn>
              </a:cxnLst>
              <a:rect l="0" t="0" r="r" b="b"/>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4" name="Freeform 94"/>
            <p:cNvSpPr/>
            <p:nvPr/>
          </p:nvSpPr>
          <p:spPr bwMode="auto">
            <a:xfrm>
              <a:off x="6392840" y="3978945"/>
              <a:ext cx="25828" cy="16509"/>
            </a:xfrm>
            <a:custGeom>
              <a:avLst/>
              <a:gdLst/>
              <a:ahLst/>
              <a:cxnLst>
                <a:cxn ang="0">
                  <a:pos x="6" y="9"/>
                </a:cxn>
                <a:cxn ang="0">
                  <a:pos x="13" y="7"/>
                </a:cxn>
                <a:cxn ang="0">
                  <a:pos x="13" y="0"/>
                </a:cxn>
                <a:cxn ang="0">
                  <a:pos x="7" y="3"/>
                </a:cxn>
                <a:cxn ang="0">
                  <a:pos x="0" y="1"/>
                </a:cxn>
                <a:cxn ang="0">
                  <a:pos x="6" y="9"/>
                </a:cxn>
              </a:cxnLst>
              <a:rect l="0" t="0" r="r" b="b"/>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5" name="Freeform 95"/>
            <p:cNvSpPr/>
            <p:nvPr/>
          </p:nvSpPr>
          <p:spPr bwMode="auto">
            <a:xfrm>
              <a:off x="4942194" y="3266071"/>
              <a:ext cx="189402" cy="195102"/>
            </a:xfrm>
            <a:custGeom>
              <a:avLst/>
              <a:gdLst/>
              <a:ahLst/>
              <a:cxnLst>
                <a:cxn ang="0">
                  <a:pos x="93" y="98"/>
                </a:cxn>
                <a:cxn ang="0">
                  <a:pos x="98" y="94"/>
                </a:cxn>
                <a:cxn ang="0">
                  <a:pos x="106" y="98"/>
                </a:cxn>
                <a:cxn ang="0">
                  <a:pos x="110" y="95"/>
                </a:cxn>
                <a:cxn ang="0">
                  <a:pos x="104" y="87"/>
                </a:cxn>
                <a:cxn ang="0">
                  <a:pos x="100" y="79"/>
                </a:cxn>
                <a:cxn ang="0">
                  <a:pos x="101" y="71"/>
                </a:cxn>
                <a:cxn ang="0">
                  <a:pos x="96" y="65"/>
                </a:cxn>
                <a:cxn ang="0">
                  <a:pos x="83" y="56"/>
                </a:cxn>
                <a:cxn ang="0">
                  <a:pos x="78" y="50"/>
                </a:cxn>
                <a:cxn ang="0">
                  <a:pos x="76" y="40"/>
                </a:cxn>
                <a:cxn ang="0">
                  <a:pos x="81" y="31"/>
                </a:cxn>
                <a:cxn ang="0">
                  <a:pos x="82" y="24"/>
                </a:cxn>
                <a:cxn ang="0">
                  <a:pos x="78" y="20"/>
                </a:cxn>
                <a:cxn ang="0">
                  <a:pos x="72" y="14"/>
                </a:cxn>
                <a:cxn ang="0">
                  <a:pos x="68" y="5"/>
                </a:cxn>
                <a:cxn ang="0">
                  <a:pos x="56" y="3"/>
                </a:cxn>
                <a:cxn ang="0">
                  <a:pos x="46" y="1"/>
                </a:cxn>
                <a:cxn ang="0">
                  <a:pos x="41" y="5"/>
                </a:cxn>
                <a:cxn ang="0">
                  <a:pos x="41" y="5"/>
                </a:cxn>
                <a:cxn ang="0">
                  <a:pos x="34" y="10"/>
                </a:cxn>
                <a:cxn ang="0">
                  <a:pos x="27" y="15"/>
                </a:cxn>
                <a:cxn ang="0">
                  <a:pos x="28" y="24"/>
                </a:cxn>
                <a:cxn ang="0">
                  <a:pos x="27" y="33"/>
                </a:cxn>
                <a:cxn ang="0">
                  <a:pos x="24" y="40"/>
                </a:cxn>
                <a:cxn ang="0">
                  <a:pos x="0" y="53"/>
                </a:cxn>
                <a:cxn ang="0">
                  <a:pos x="1" y="58"/>
                </a:cxn>
                <a:cxn ang="0">
                  <a:pos x="4" y="69"/>
                </a:cxn>
                <a:cxn ang="0">
                  <a:pos x="12" y="69"/>
                </a:cxn>
                <a:cxn ang="0">
                  <a:pos x="35" y="82"/>
                </a:cxn>
                <a:cxn ang="0">
                  <a:pos x="62" y="102"/>
                </a:cxn>
                <a:cxn ang="0">
                  <a:pos x="75" y="107"/>
                </a:cxn>
                <a:cxn ang="0">
                  <a:pos x="88" y="108"/>
                </a:cxn>
                <a:cxn ang="0">
                  <a:pos x="93" y="98"/>
                </a:cxn>
              </a:cxnLst>
              <a:rect l="0" t="0" r="r" b="b"/>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6" name="Freeform 96"/>
            <p:cNvSpPr/>
            <p:nvPr/>
          </p:nvSpPr>
          <p:spPr bwMode="auto">
            <a:xfrm>
              <a:off x="5094290" y="3435660"/>
              <a:ext cx="37306" cy="36019"/>
            </a:xfrm>
            <a:custGeom>
              <a:avLst/>
              <a:gdLst/>
              <a:ahLst/>
              <a:cxnLst>
                <a:cxn ang="0">
                  <a:pos x="7" y="15"/>
                </a:cxn>
                <a:cxn ang="0">
                  <a:pos x="13" y="20"/>
                </a:cxn>
                <a:cxn ang="0">
                  <a:pos x="22" y="20"/>
                </a:cxn>
                <a:cxn ang="0">
                  <a:pos x="17" y="6"/>
                </a:cxn>
                <a:cxn ang="0">
                  <a:pos x="18" y="4"/>
                </a:cxn>
                <a:cxn ang="0">
                  <a:pos x="10" y="0"/>
                </a:cxn>
                <a:cxn ang="0">
                  <a:pos x="5" y="4"/>
                </a:cxn>
                <a:cxn ang="0">
                  <a:pos x="0" y="14"/>
                </a:cxn>
                <a:cxn ang="0">
                  <a:pos x="7" y="15"/>
                </a:cxn>
              </a:cxnLst>
              <a:rect l="0" t="0" r="r" b="b"/>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7" name="Freeform 97"/>
            <p:cNvSpPr>
              <a:spLocks noEditPoints="1"/>
            </p:cNvSpPr>
            <p:nvPr/>
          </p:nvSpPr>
          <p:spPr bwMode="auto">
            <a:xfrm>
              <a:off x="4099930" y="2922389"/>
              <a:ext cx="285538" cy="247631"/>
            </a:xfrm>
            <a:custGeom>
              <a:avLst/>
              <a:gdLst/>
              <a:ahLst/>
              <a:cxnLst>
                <a:cxn ang="0">
                  <a:pos x="144" y="31"/>
                </a:cxn>
                <a:cxn ang="0">
                  <a:pos x="138" y="29"/>
                </a:cxn>
                <a:cxn ang="0">
                  <a:pos x="131" y="26"/>
                </a:cxn>
                <a:cxn ang="0">
                  <a:pos x="119" y="24"/>
                </a:cxn>
                <a:cxn ang="0">
                  <a:pos x="114" y="20"/>
                </a:cxn>
                <a:cxn ang="0">
                  <a:pos x="110" y="15"/>
                </a:cxn>
                <a:cxn ang="0">
                  <a:pos x="105" y="17"/>
                </a:cxn>
                <a:cxn ang="0">
                  <a:pos x="102" y="13"/>
                </a:cxn>
                <a:cxn ang="0">
                  <a:pos x="95" y="9"/>
                </a:cxn>
                <a:cxn ang="0">
                  <a:pos x="89" y="6"/>
                </a:cxn>
                <a:cxn ang="0">
                  <a:pos x="85" y="1"/>
                </a:cxn>
                <a:cxn ang="0">
                  <a:pos x="84" y="0"/>
                </a:cxn>
                <a:cxn ang="0">
                  <a:pos x="81" y="0"/>
                </a:cxn>
                <a:cxn ang="0">
                  <a:pos x="75" y="10"/>
                </a:cxn>
                <a:cxn ang="0">
                  <a:pos x="63" y="18"/>
                </a:cxn>
                <a:cxn ang="0">
                  <a:pos x="56" y="26"/>
                </a:cxn>
                <a:cxn ang="0">
                  <a:pos x="41" y="21"/>
                </a:cxn>
                <a:cxn ang="0">
                  <a:pos x="35" y="25"/>
                </a:cxn>
                <a:cxn ang="0">
                  <a:pos x="36" y="37"/>
                </a:cxn>
                <a:cxn ang="0">
                  <a:pos x="27" y="37"/>
                </a:cxn>
                <a:cxn ang="0">
                  <a:pos x="20" y="33"/>
                </a:cxn>
                <a:cxn ang="0">
                  <a:pos x="9" y="34"/>
                </a:cxn>
                <a:cxn ang="0">
                  <a:pos x="2" y="40"/>
                </a:cxn>
                <a:cxn ang="0">
                  <a:pos x="3" y="47"/>
                </a:cxn>
                <a:cxn ang="0">
                  <a:pos x="18" y="52"/>
                </a:cxn>
                <a:cxn ang="0">
                  <a:pos x="28" y="54"/>
                </a:cxn>
                <a:cxn ang="0">
                  <a:pos x="32" y="59"/>
                </a:cxn>
                <a:cxn ang="0">
                  <a:pos x="40" y="69"/>
                </a:cxn>
                <a:cxn ang="0">
                  <a:pos x="43" y="78"/>
                </a:cxn>
                <a:cxn ang="0">
                  <a:pos x="42" y="91"/>
                </a:cxn>
                <a:cxn ang="0">
                  <a:pos x="36" y="112"/>
                </a:cxn>
                <a:cxn ang="0">
                  <a:pos x="36" y="112"/>
                </a:cxn>
                <a:cxn ang="0">
                  <a:pos x="42" y="115"/>
                </a:cxn>
                <a:cxn ang="0">
                  <a:pos x="53" y="120"/>
                </a:cxn>
                <a:cxn ang="0">
                  <a:pos x="62" y="119"/>
                </a:cxn>
                <a:cxn ang="0">
                  <a:pos x="67" y="121"/>
                </a:cxn>
                <a:cxn ang="0">
                  <a:pos x="81" y="124"/>
                </a:cxn>
                <a:cxn ang="0">
                  <a:pos x="92" y="124"/>
                </a:cxn>
                <a:cxn ang="0">
                  <a:pos x="92" y="121"/>
                </a:cxn>
                <a:cxn ang="0">
                  <a:pos x="101" y="110"/>
                </a:cxn>
                <a:cxn ang="0">
                  <a:pos x="122" y="115"/>
                </a:cxn>
                <a:cxn ang="0">
                  <a:pos x="135" y="110"/>
                </a:cxn>
                <a:cxn ang="0">
                  <a:pos x="142" y="106"/>
                </a:cxn>
                <a:cxn ang="0">
                  <a:pos x="143" y="102"/>
                </a:cxn>
                <a:cxn ang="0">
                  <a:pos x="138" y="100"/>
                </a:cxn>
                <a:cxn ang="0">
                  <a:pos x="135" y="95"/>
                </a:cxn>
                <a:cxn ang="0">
                  <a:pos x="132" y="89"/>
                </a:cxn>
                <a:cxn ang="0">
                  <a:pos x="134" y="86"/>
                </a:cxn>
                <a:cxn ang="0">
                  <a:pos x="136" y="82"/>
                </a:cxn>
                <a:cxn ang="0">
                  <a:pos x="135" y="76"/>
                </a:cxn>
                <a:cxn ang="0">
                  <a:pos x="133" y="71"/>
                </a:cxn>
                <a:cxn ang="0">
                  <a:pos x="128" y="70"/>
                </a:cxn>
                <a:cxn ang="0">
                  <a:pos x="127" y="66"/>
                </a:cxn>
                <a:cxn ang="0">
                  <a:pos x="134" y="57"/>
                </a:cxn>
                <a:cxn ang="0">
                  <a:pos x="140" y="53"/>
                </a:cxn>
                <a:cxn ang="0">
                  <a:pos x="142" y="44"/>
                </a:cxn>
                <a:cxn ang="0">
                  <a:pos x="147" y="35"/>
                </a:cxn>
                <a:cxn ang="0">
                  <a:pos x="144" y="31"/>
                </a:cxn>
                <a:cxn ang="0">
                  <a:pos x="162" y="116"/>
                </a:cxn>
                <a:cxn ang="0">
                  <a:pos x="155" y="122"/>
                </a:cxn>
                <a:cxn ang="0">
                  <a:pos x="160" y="137"/>
                </a:cxn>
                <a:cxn ang="0">
                  <a:pos x="162" y="116"/>
                </a:cxn>
              </a:cxnLst>
              <a:rect l="0" t="0" r="r" b="b"/>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8" name="Freeform 98"/>
            <p:cNvSpPr/>
            <p:nvPr/>
          </p:nvSpPr>
          <p:spPr bwMode="auto">
            <a:xfrm>
              <a:off x="2425446" y="3776339"/>
              <a:ext cx="45915" cy="25514"/>
            </a:xfrm>
            <a:custGeom>
              <a:avLst/>
              <a:gdLst/>
              <a:ahLst/>
              <a:cxnLst>
                <a:cxn ang="0">
                  <a:pos x="26" y="5"/>
                </a:cxn>
                <a:cxn ang="0">
                  <a:pos x="14" y="2"/>
                </a:cxn>
                <a:cxn ang="0">
                  <a:pos x="9" y="0"/>
                </a:cxn>
                <a:cxn ang="0">
                  <a:pos x="8" y="0"/>
                </a:cxn>
                <a:cxn ang="0">
                  <a:pos x="0" y="7"/>
                </a:cxn>
                <a:cxn ang="0">
                  <a:pos x="22" y="14"/>
                </a:cxn>
                <a:cxn ang="0">
                  <a:pos x="26" y="13"/>
                </a:cxn>
                <a:cxn ang="0">
                  <a:pos x="26" y="5"/>
                </a:cxn>
              </a:cxnLst>
              <a:rect l="0" t="0" r="r" b="b"/>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99" name="Freeform 99"/>
            <p:cNvSpPr/>
            <p:nvPr/>
          </p:nvSpPr>
          <p:spPr bwMode="auto">
            <a:xfrm>
              <a:off x="2441230" y="3738819"/>
              <a:ext cx="119094" cy="69036"/>
            </a:xfrm>
            <a:custGeom>
              <a:avLst/>
              <a:gdLst/>
              <a:ahLst/>
              <a:cxnLst>
                <a:cxn ang="0">
                  <a:pos x="29" y="34"/>
                </a:cxn>
                <a:cxn ang="0">
                  <a:pos x="32" y="27"/>
                </a:cxn>
                <a:cxn ang="0">
                  <a:pos x="45" y="22"/>
                </a:cxn>
                <a:cxn ang="0">
                  <a:pos x="55" y="19"/>
                </a:cxn>
                <a:cxn ang="0">
                  <a:pos x="69" y="14"/>
                </a:cxn>
                <a:cxn ang="0">
                  <a:pos x="56" y="5"/>
                </a:cxn>
                <a:cxn ang="0">
                  <a:pos x="32" y="5"/>
                </a:cxn>
                <a:cxn ang="0">
                  <a:pos x="11" y="6"/>
                </a:cxn>
                <a:cxn ang="0">
                  <a:pos x="11" y="6"/>
                </a:cxn>
                <a:cxn ang="0">
                  <a:pos x="5" y="12"/>
                </a:cxn>
                <a:cxn ang="0">
                  <a:pos x="0" y="21"/>
                </a:cxn>
                <a:cxn ang="0">
                  <a:pos x="5" y="23"/>
                </a:cxn>
                <a:cxn ang="0">
                  <a:pos x="17" y="26"/>
                </a:cxn>
                <a:cxn ang="0">
                  <a:pos x="17" y="34"/>
                </a:cxn>
                <a:cxn ang="0">
                  <a:pos x="20" y="34"/>
                </a:cxn>
                <a:cxn ang="0">
                  <a:pos x="21" y="38"/>
                </a:cxn>
                <a:cxn ang="0">
                  <a:pos x="25" y="37"/>
                </a:cxn>
                <a:cxn ang="0">
                  <a:pos x="29" y="34"/>
                </a:cxn>
              </a:cxnLst>
              <a:rect l="0" t="0" r="r" b="b"/>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0" name="Freeform 100"/>
            <p:cNvSpPr/>
            <p:nvPr/>
          </p:nvSpPr>
          <p:spPr bwMode="auto">
            <a:xfrm>
              <a:off x="1898852" y="3380131"/>
              <a:ext cx="594033" cy="384202"/>
            </a:xfrm>
            <a:custGeom>
              <a:avLst/>
              <a:gdLst/>
              <a:ahLst/>
              <a:cxnLst>
                <a:cxn ang="0">
                  <a:pos x="301" y="199"/>
                </a:cxn>
                <a:cxn ang="0">
                  <a:pos x="296" y="180"/>
                </a:cxn>
                <a:cxn ang="0">
                  <a:pos x="324" y="173"/>
                </a:cxn>
                <a:cxn ang="0">
                  <a:pos x="334" y="161"/>
                </a:cxn>
                <a:cxn ang="0">
                  <a:pos x="343" y="139"/>
                </a:cxn>
                <a:cxn ang="0">
                  <a:pos x="315" y="137"/>
                </a:cxn>
                <a:cxn ang="0">
                  <a:pos x="297" y="161"/>
                </a:cxn>
                <a:cxn ang="0">
                  <a:pos x="281" y="170"/>
                </a:cxn>
                <a:cxn ang="0">
                  <a:pos x="242" y="169"/>
                </a:cxn>
                <a:cxn ang="0">
                  <a:pos x="224" y="143"/>
                </a:cxn>
                <a:cxn ang="0">
                  <a:pos x="223" y="90"/>
                </a:cxn>
                <a:cxn ang="0">
                  <a:pos x="219" y="83"/>
                </a:cxn>
                <a:cxn ang="0">
                  <a:pos x="200" y="71"/>
                </a:cxn>
                <a:cxn ang="0">
                  <a:pos x="187" y="47"/>
                </a:cxn>
                <a:cxn ang="0">
                  <a:pos x="158" y="46"/>
                </a:cxn>
                <a:cxn ang="0">
                  <a:pos x="141" y="32"/>
                </a:cxn>
                <a:cxn ang="0">
                  <a:pos x="121" y="11"/>
                </a:cxn>
                <a:cxn ang="0">
                  <a:pos x="100" y="16"/>
                </a:cxn>
                <a:cxn ang="0">
                  <a:pos x="39" y="6"/>
                </a:cxn>
                <a:cxn ang="0">
                  <a:pos x="0" y="3"/>
                </a:cxn>
                <a:cxn ang="0">
                  <a:pos x="16" y="35"/>
                </a:cxn>
                <a:cxn ang="0">
                  <a:pos x="35" y="61"/>
                </a:cxn>
                <a:cxn ang="0">
                  <a:pos x="40" y="72"/>
                </a:cxn>
                <a:cxn ang="0">
                  <a:pos x="56" y="94"/>
                </a:cxn>
                <a:cxn ang="0">
                  <a:pos x="81" y="120"/>
                </a:cxn>
                <a:cxn ang="0">
                  <a:pos x="84" y="107"/>
                </a:cxn>
                <a:cxn ang="0">
                  <a:pos x="71" y="93"/>
                </a:cxn>
                <a:cxn ang="0">
                  <a:pos x="52" y="60"/>
                </a:cxn>
                <a:cxn ang="0">
                  <a:pos x="44" y="42"/>
                </a:cxn>
                <a:cxn ang="0">
                  <a:pos x="29" y="29"/>
                </a:cxn>
                <a:cxn ang="0">
                  <a:pos x="29" y="11"/>
                </a:cxn>
                <a:cxn ang="0">
                  <a:pos x="39" y="16"/>
                </a:cxn>
                <a:cxn ang="0">
                  <a:pos x="49" y="32"/>
                </a:cxn>
                <a:cxn ang="0">
                  <a:pos x="56" y="47"/>
                </a:cxn>
                <a:cxn ang="0">
                  <a:pos x="73" y="60"/>
                </a:cxn>
                <a:cxn ang="0">
                  <a:pos x="87" y="74"/>
                </a:cxn>
                <a:cxn ang="0">
                  <a:pos x="95" y="89"/>
                </a:cxn>
                <a:cxn ang="0">
                  <a:pos x="129" y="125"/>
                </a:cxn>
                <a:cxn ang="0">
                  <a:pos x="134" y="145"/>
                </a:cxn>
                <a:cxn ang="0">
                  <a:pos x="139" y="163"/>
                </a:cxn>
                <a:cxn ang="0">
                  <a:pos x="174" y="180"/>
                </a:cxn>
                <a:cxn ang="0">
                  <a:pos x="221" y="202"/>
                </a:cxn>
                <a:cxn ang="0">
                  <a:pos x="265" y="204"/>
                </a:cxn>
                <a:cxn ang="0">
                  <a:pos x="286" y="201"/>
                </a:cxn>
              </a:cxnLst>
              <a:rect l="0" t="0" r="r" b="b"/>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1" name="Freeform 101"/>
            <p:cNvSpPr/>
            <p:nvPr/>
          </p:nvSpPr>
          <p:spPr bwMode="auto">
            <a:xfrm>
              <a:off x="2376661" y="3704301"/>
              <a:ext cx="83222" cy="85545"/>
            </a:xfrm>
            <a:custGeom>
              <a:avLst/>
              <a:gdLst/>
              <a:ahLst/>
              <a:cxnLst>
                <a:cxn ang="0">
                  <a:pos x="42" y="31"/>
                </a:cxn>
                <a:cxn ang="0">
                  <a:pos x="48" y="25"/>
                </a:cxn>
                <a:cxn ang="0">
                  <a:pos x="43" y="22"/>
                </a:cxn>
                <a:cxn ang="0">
                  <a:pos x="38" y="23"/>
                </a:cxn>
                <a:cxn ang="0">
                  <a:pos x="38" y="0"/>
                </a:cxn>
                <a:cxn ang="0">
                  <a:pos x="19" y="0"/>
                </a:cxn>
                <a:cxn ang="0">
                  <a:pos x="16" y="8"/>
                </a:cxn>
                <a:cxn ang="0">
                  <a:pos x="24" y="19"/>
                </a:cxn>
                <a:cxn ang="0">
                  <a:pos x="9" y="21"/>
                </a:cxn>
                <a:cxn ang="0">
                  <a:pos x="0" y="33"/>
                </a:cxn>
                <a:cxn ang="0">
                  <a:pos x="12" y="44"/>
                </a:cxn>
                <a:cxn ang="0">
                  <a:pos x="28" y="47"/>
                </a:cxn>
                <a:cxn ang="0">
                  <a:pos x="28" y="47"/>
                </a:cxn>
                <a:cxn ang="0">
                  <a:pos x="36" y="40"/>
                </a:cxn>
                <a:cxn ang="0">
                  <a:pos x="42" y="31"/>
                </a:cxn>
              </a:cxnLst>
              <a:rect l="0" t="0" r="r" b="b"/>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2" name="Freeform 102"/>
            <p:cNvSpPr/>
            <p:nvPr/>
          </p:nvSpPr>
          <p:spPr bwMode="auto">
            <a:xfrm>
              <a:off x="2442664" y="3692295"/>
              <a:ext cx="24393" cy="54028"/>
            </a:xfrm>
            <a:custGeom>
              <a:avLst/>
              <a:gdLst/>
              <a:ahLst/>
              <a:cxnLst>
                <a:cxn ang="0">
                  <a:pos x="2" y="7"/>
                </a:cxn>
                <a:cxn ang="0">
                  <a:pos x="0" y="7"/>
                </a:cxn>
                <a:cxn ang="0">
                  <a:pos x="0" y="30"/>
                </a:cxn>
                <a:cxn ang="0">
                  <a:pos x="5" y="29"/>
                </a:cxn>
                <a:cxn ang="0">
                  <a:pos x="9" y="24"/>
                </a:cxn>
                <a:cxn ang="0">
                  <a:pos x="12" y="5"/>
                </a:cxn>
                <a:cxn ang="0">
                  <a:pos x="14" y="3"/>
                </a:cxn>
                <a:cxn ang="0">
                  <a:pos x="9" y="0"/>
                </a:cxn>
                <a:cxn ang="0">
                  <a:pos x="2" y="7"/>
                </a:cxn>
              </a:cxnLst>
              <a:rect l="0" t="0" r="r" b="b"/>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3" name="Freeform 103"/>
            <p:cNvSpPr/>
            <p:nvPr/>
          </p:nvSpPr>
          <p:spPr bwMode="auto">
            <a:xfrm>
              <a:off x="2728202" y="3651773"/>
              <a:ext cx="58830" cy="52528"/>
            </a:xfrm>
            <a:custGeom>
              <a:avLst/>
              <a:gdLst/>
              <a:ahLst/>
              <a:cxnLst>
                <a:cxn ang="0">
                  <a:pos x="16" y="3"/>
                </a:cxn>
                <a:cxn ang="0">
                  <a:pos x="23" y="19"/>
                </a:cxn>
                <a:cxn ang="0">
                  <a:pos x="1" y="23"/>
                </a:cxn>
                <a:cxn ang="0">
                  <a:pos x="16" y="26"/>
                </a:cxn>
                <a:cxn ang="0">
                  <a:pos x="31" y="28"/>
                </a:cxn>
                <a:cxn ang="0">
                  <a:pos x="34" y="6"/>
                </a:cxn>
                <a:cxn ang="0">
                  <a:pos x="16" y="3"/>
                </a:cxn>
              </a:cxnLst>
              <a:rect l="0" t="0" r="r" b="b"/>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4" name="Freeform 104"/>
            <p:cNvSpPr/>
            <p:nvPr/>
          </p:nvSpPr>
          <p:spPr bwMode="auto">
            <a:xfrm>
              <a:off x="2781292" y="3660778"/>
              <a:ext cx="67439" cy="48025"/>
            </a:xfrm>
            <a:custGeom>
              <a:avLst/>
              <a:gdLst/>
              <a:ahLst/>
              <a:cxnLst>
                <a:cxn ang="0">
                  <a:pos x="15" y="19"/>
                </a:cxn>
                <a:cxn ang="0">
                  <a:pos x="39" y="14"/>
                </a:cxn>
                <a:cxn ang="0">
                  <a:pos x="9" y="2"/>
                </a:cxn>
                <a:cxn ang="0">
                  <a:pos x="3" y="1"/>
                </a:cxn>
                <a:cxn ang="0">
                  <a:pos x="0" y="23"/>
                </a:cxn>
                <a:cxn ang="0">
                  <a:pos x="1" y="24"/>
                </a:cxn>
                <a:cxn ang="0">
                  <a:pos x="15" y="19"/>
                </a:cxn>
              </a:cxnLst>
              <a:rect l="0" t="0" r="r" b="b"/>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5" name="Freeform 105"/>
            <p:cNvSpPr/>
            <p:nvPr/>
          </p:nvSpPr>
          <p:spPr bwMode="auto">
            <a:xfrm>
              <a:off x="2477101" y="3764333"/>
              <a:ext cx="83222" cy="88547"/>
            </a:xfrm>
            <a:custGeom>
              <a:avLst/>
              <a:gdLst/>
              <a:ahLst/>
              <a:cxnLst>
                <a:cxn ang="0">
                  <a:pos x="26" y="46"/>
                </a:cxn>
                <a:cxn ang="0">
                  <a:pos x="37" y="48"/>
                </a:cxn>
                <a:cxn ang="0">
                  <a:pos x="42" y="49"/>
                </a:cxn>
                <a:cxn ang="0">
                  <a:pos x="41" y="47"/>
                </a:cxn>
                <a:cxn ang="0">
                  <a:pos x="44" y="32"/>
                </a:cxn>
                <a:cxn ang="0">
                  <a:pos x="45" y="13"/>
                </a:cxn>
                <a:cxn ang="0">
                  <a:pos x="48" y="1"/>
                </a:cxn>
                <a:cxn ang="0">
                  <a:pos x="48" y="0"/>
                </a:cxn>
                <a:cxn ang="0">
                  <a:pos x="34" y="5"/>
                </a:cxn>
                <a:cxn ang="0">
                  <a:pos x="24" y="8"/>
                </a:cxn>
                <a:cxn ang="0">
                  <a:pos x="11" y="13"/>
                </a:cxn>
                <a:cxn ang="0">
                  <a:pos x="8" y="20"/>
                </a:cxn>
                <a:cxn ang="0">
                  <a:pos x="4" y="23"/>
                </a:cxn>
                <a:cxn ang="0">
                  <a:pos x="0" y="24"/>
                </a:cxn>
                <a:cxn ang="0">
                  <a:pos x="2" y="28"/>
                </a:cxn>
                <a:cxn ang="0">
                  <a:pos x="16" y="42"/>
                </a:cxn>
                <a:cxn ang="0">
                  <a:pos x="19" y="46"/>
                </a:cxn>
                <a:cxn ang="0">
                  <a:pos x="26" y="46"/>
                </a:cxn>
              </a:cxnLst>
              <a:rect l="0" t="0" r="r" b="b"/>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6" name="Freeform 106"/>
            <p:cNvSpPr/>
            <p:nvPr/>
          </p:nvSpPr>
          <p:spPr bwMode="auto">
            <a:xfrm>
              <a:off x="2739681" y="3966938"/>
              <a:ext cx="777695" cy="829937"/>
            </a:xfrm>
            <a:custGeom>
              <a:avLst/>
              <a:gdLst/>
              <a:ahLst/>
              <a:cxnLst>
                <a:cxn ang="0">
                  <a:pos x="253" y="427"/>
                </a:cxn>
                <a:cxn ang="0">
                  <a:pos x="260" y="429"/>
                </a:cxn>
                <a:cxn ang="0">
                  <a:pos x="289" y="379"/>
                </a:cxn>
                <a:cxn ang="0">
                  <a:pos x="307" y="343"/>
                </a:cxn>
                <a:cxn ang="0">
                  <a:pos x="337" y="326"/>
                </a:cxn>
                <a:cxn ang="0">
                  <a:pos x="372" y="316"/>
                </a:cxn>
                <a:cxn ang="0">
                  <a:pos x="386" y="290"/>
                </a:cxn>
                <a:cxn ang="0">
                  <a:pos x="397" y="264"/>
                </a:cxn>
                <a:cxn ang="0">
                  <a:pos x="401" y="211"/>
                </a:cxn>
                <a:cxn ang="0">
                  <a:pos x="409" y="206"/>
                </a:cxn>
                <a:cxn ang="0">
                  <a:pos x="445" y="158"/>
                </a:cxn>
                <a:cxn ang="0">
                  <a:pos x="406" y="104"/>
                </a:cxn>
                <a:cxn ang="0">
                  <a:pos x="336" y="96"/>
                </a:cxn>
                <a:cxn ang="0">
                  <a:pos x="295" y="74"/>
                </a:cxn>
                <a:cxn ang="0">
                  <a:pos x="291" y="67"/>
                </a:cxn>
                <a:cxn ang="0">
                  <a:pos x="264" y="60"/>
                </a:cxn>
                <a:cxn ang="0">
                  <a:pos x="258" y="13"/>
                </a:cxn>
                <a:cxn ang="0">
                  <a:pos x="222" y="32"/>
                </a:cxn>
                <a:cxn ang="0">
                  <a:pos x="191" y="39"/>
                </a:cxn>
                <a:cxn ang="0">
                  <a:pos x="165" y="40"/>
                </a:cxn>
                <a:cxn ang="0">
                  <a:pos x="157" y="1"/>
                </a:cxn>
                <a:cxn ang="0">
                  <a:pos x="129" y="17"/>
                </a:cxn>
                <a:cxn ang="0">
                  <a:pos x="107" y="15"/>
                </a:cxn>
                <a:cxn ang="0">
                  <a:pos x="120" y="32"/>
                </a:cxn>
                <a:cxn ang="0">
                  <a:pos x="105" y="46"/>
                </a:cxn>
                <a:cxn ang="0">
                  <a:pos x="84" y="49"/>
                </a:cxn>
                <a:cxn ang="0">
                  <a:pos x="48" y="42"/>
                </a:cxn>
                <a:cxn ang="0">
                  <a:pos x="45" y="59"/>
                </a:cxn>
                <a:cxn ang="0">
                  <a:pos x="46" y="108"/>
                </a:cxn>
                <a:cxn ang="0">
                  <a:pos x="12" y="120"/>
                </a:cxn>
                <a:cxn ang="0">
                  <a:pos x="2" y="144"/>
                </a:cxn>
                <a:cxn ang="0">
                  <a:pos x="15" y="168"/>
                </a:cxn>
                <a:cxn ang="0">
                  <a:pos x="38" y="172"/>
                </a:cxn>
                <a:cxn ang="0">
                  <a:pos x="65" y="184"/>
                </a:cxn>
                <a:cxn ang="0">
                  <a:pos x="99" y="174"/>
                </a:cxn>
                <a:cxn ang="0">
                  <a:pos x="124" y="206"/>
                </a:cxn>
                <a:cxn ang="0">
                  <a:pos x="150" y="217"/>
                </a:cxn>
                <a:cxn ang="0">
                  <a:pos x="158" y="242"/>
                </a:cxn>
                <a:cxn ang="0">
                  <a:pos x="186" y="265"/>
                </a:cxn>
                <a:cxn ang="0">
                  <a:pos x="182" y="293"/>
                </a:cxn>
                <a:cxn ang="0">
                  <a:pos x="199" y="317"/>
                </a:cxn>
                <a:cxn ang="0">
                  <a:pos x="222" y="337"/>
                </a:cxn>
                <a:cxn ang="0">
                  <a:pos x="230" y="375"/>
                </a:cxn>
                <a:cxn ang="0">
                  <a:pos x="187" y="415"/>
                </a:cxn>
                <a:cxn ang="0">
                  <a:pos x="205" y="426"/>
                </a:cxn>
                <a:cxn ang="0">
                  <a:pos x="232" y="443"/>
                </a:cxn>
              </a:cxnLst>
              <a:rect l="0" t="0" r="r" b="b"/>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7" name="Freeform 107"/>
            <p:cNvSpPr/>
            <p:nvPr/>
          </p:nvSpPr>
          <p:spPr bwMode="auto">
            <a:xfrm>
              <a:off x="3046741" y="4712832"/>
              <a:ext cx="96136" cy="111058"/>
            </a:xfrm>
            <a:custGeom>
              <a:avLst/>
              <a:gdLst/>
              <a:ahLst/>
              <a:cxnLst>
                <a:cxn ang="0">
                  <a:pos x="55" y="30"/>
                </a:cxn>
                <a:cxn ang="0">
                  <a:pos x="47" y="21"/>
                </a:cxn>
                <a:cxn ang="0">
                  <a:pos x="35" y="11"/>
                </a:cxn>
                <a:cxn ang="0">
                  <a:pos x="28" y="13"/>
                </a:cxn>
                <a:cxn ang="0">
                  <a:pos x="23" y="5"/>
                </a:cxn>
                <a:cxn ang="0">
                  <a:pos x="14" y="2"/>
                </a:cxn>
                <a:cxn ang="0">
                  <a:pos x="10" y="2"/>
                </a:cxn>
                <a:cxn ang="0">
                  <a:pos x="7" y="8"/>
                </a:cxn>
                <a:cxn ang="0">
                  <a:pos x="3" y="27"/>
                </a:cxn>
                <a:cxn ang="0">
                  <a:pos x="0" y="42"/>
                </a:cxn>
                <a:cxn ang="0">
                  <a:pos x="3" y="49"/>
                </a:cxn>
                <a:cxn ang="0">
                  <a:pos x="2" y="54"/>
                </a:cxn>
                <a:cxn ang="0">
                  <a:pos x="7" y="56"/>
                </a:cxn>
                <a:cxn ang="0">
                  <a:pos x="21" y="60"/>
                </a:cxn>
                <a:cxn ang="0">
                  <a:pos x="30" y="60"/>
                </a:cxn>
                <a:cxn ang="0">
                  <a:pos x="47" y="57"/>
                </a:cxn>
                <a:cxn ang="0">
                  <a:pos x="56" y="47"/>
                </a:cxn>
                <a:cxn ang="0">
                  <a:pos x="55" y="30"/>
                </a:cxn>
              </a:cxnLst>
              <a:rect l="0" t="0" r="r" b="b"/>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8" name="Freeform 108"/>
            <p:cNvSpPr>
              <a:spLocks noEditPoints="1"/>
            </p:cNvSpPr>
            <p:nvPr/>
          </p:nvSpPr>
          <p:spPr bwMode="auto">
            <a:xfrm>
              <a:off x="2745421" y="4528234"/>
              <a:ext cx="394587" cy="813428"/>
            </a:xfrm>
            <a:custGeom>
              <a:avLst/>
              <a:gdLst/>
              <a:ahLst/>
              <a:cxnLst>
                <a:cxn ang="0">
                  <a:pos x="65" y="427"/>
                </a:cxn>
                <a:cxn ang="0">
                  <a:pos x="60" y="417"/>
                </a:cxn>
                <a:cxn ang="0">
                  <a:pos x="56" y="448"/>
                </a:cxn>
                <a:cxn ang="0">
                  <a:pos x="80" y="449"/>
                </a:cxn>
                <a:cxn ang="0">
                  <a:pos x="87" y="441"/>
                </a:cxn>
                <a:cxn ang="0">
                  <a:pos x="218" y="46"/>
                </a:cxn>
                <a:cxn ang="0">
                  <a:pos x="212" y="64"/>
                </a:cxn>
                <a:cxn ang="0">
                  <a:pos x="194" y="70"/>
                </a:cxn>
                <a:cxn ang="0">
                  <a:pos x="172" y="67"/>
                </a:cxn>
                <a:cxn ang="0">
                  <a:pos x="185" y="44"/>
                </a:cxn>
                <a:cxn ang="0">
                  <a:pos x="151" y="27"/>
                </a:cxn>
                <a:cxn ang="0">
                  <a:pos x="123" y="3"/>
                </a:cxn>
                <a:cxn ang="0">
                  <a:pos x="105" y="10"/>
                </a:cxn>
                <a:cxn ang="0">
                  <a:pos x="82" y="5"/>
                </a:cxn>
                <a:cxn ang="0">
                  <a:pos x="72" y="25"/>
                </a:cxn>
                <a:cxn ang="0">
                  <a:pos x="58" y="43"/>
                </a:cxn>
                <a:cxn ang="0">
                  <a:pos x="60" y="63"/>
                </a:cxn>
                <a:cxn ang="0">
                  <a:pos x="49" y="78"/>
                </a:cxn>
                <a:cxn ang="0">
                  <a:pos x="41" y="94"/>
                </a:cxn>
                <a:cxn ang="0">
                  <a:pos x="37" y="115"/>
                </a:cxn>
                <a:cxn ang="0">
                  <a:pos x="40" y="138"/>
                </a:cxn>
                <a:cxn ang="0">
                  <a:pos x="40" y="157"/>
                </a:cxn>
                <a:cxn ang="0">
                  <a:pos x="37" y="180"/>
                </a:cxn>
                <a:cxn ang="0">
                  <a:pos x="28" y="206"/>
                </a:cxn>
                <a:cxn ang="0">
                  <a:pos x="25" y="216"/>
                </a:cxn>
                <a:cxn ang="0">
                  <a:pos x="21" y="232"/>
                </a:cxn>
                <a:cxn ang="0">
                  <a:pos x="20" y="248"/>
                </a:cxn>
                <a:cxn ang="0">
                  <a:pos x="18" y="272"/>
                </a:cxn>
                <a:cxn ang="0">
                  <a:pos x="21" y="285"/>
                </a:cxn>
                <a:cxn ang="0">
                  <a:pos x="26" y="296"/>
                </a:cxn>
                <a:cxn ang="0">
                  <a:pos x="23" y="305"/>
                </a:cxn>
                <a:cxn ang="0">
                  <a:pos x="21" y="323"/>
                </a:cxn>
                <a:cxn ang="0">
                  <a:pos x="13" y="338"/>
                </a:cxn>
                <a:cxn ang="0">
                  <a:pos x="9" y="355"/>
                </a:cxn>
                <a:cxn ang="0">
                  <a:pos x="3" y="373"/>
                </a:cxn>
                <a:cxn ang="0">
                  <a:pos x="15" y="384"/>
                </a:cxn>
                <a:cxn ang="0">
                  <a:pos x="21" y="401"/>
                </a:cxn>
                <a:cxn ang="0">
                  <a:pos x="47" y="404"/>
                </a:cxn>
                <a:cxn ang="0">
                  <a:pos x="52" y="395"/>
                </a:cxn>
                <a:cxn ang="0">
                  <a:pos x="53" y="376"/>
                </a:cxn>
                <a:cxn ang="0">
                  <a:pos x="66" y="364"/>
                </a:cxn>
                <a:cxn ang="0">
                  <a:pos x="87" y="340"/>
                </a:cxn>
                <a:cxn ang="0">
                  <a:pos x="78" y="326"/>
                </a:cxn>
                <a:cxn ang="0">
                  <a:pos x="89" y="299"/>
                </a:cxn>
                <a:cxn ang="0">
                  <a:pos x="95" y="285"/>
                </a:cxn>
                <a:cxn ang="0">
                  <a:pos x="102" y="270"/>
                </a:cxn>
                <a:cxn ang="0">
                  <a:pos x="109" y="269"/>
                </a:cxn>
                <a:cxn ang="0">
                  <a:pos x="106" y="262"/>
                </a:cxn>
                <a:cxn ang="0">
                  <a:pos x="98" y="251"/>
                </a:cxn>
                <a:cxn ang="0">
                  <a:pos x="115" y="245"/>
                </a:cxn>
                <a:cxn ang="0">
                  <a:pos x="129" y="228"/>
                </a:cxn>
                <a:cxn ang="0">
                  <a:pos x="133" y="215"/>
                </a:cxn>
                <a:cxn ang="0">
                  <a:pos x="183" y="203"/>
                </a:cxn>
                <a:cxn ang="0">
                  <a:pos x="189" y="181"/>
                </a:cxn>
                <a:cxn ang="0">
                  <a:pos x="180" y="164"/>
                </a:cxn>
                <a:cxn ang="0">
                  <a:pos x="176" y="156"/>
                </a:cxn>
                <a:cxn ang="0">
                  <a:pos x="174" y="144"/>
                </a:cxn>
                <a:cxn ang="0">
                  <a:pos x="181" y="110"/>
                </a:cxn>
                <a:cxn ang="0">
                  <a:pos x="214" y="71"/>
                </a:cxn>
                <a:cxn ang="0">
                  <a:pos x="225" y="47"/>
                </a:cxn>
              </a:cxnLst>
              <a:rect l="0" t="0" r="r" b="b"/>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09" name="Freeform 109"/>
            <p:cNvSpPr/>
            <p:nvPr/>
          </p:nvSpPr>
          <p:spPr bwMode="auto">
            <a:xfrm>
              <a:off x="2702375" y="4436686"/>
              <a:ext cx="172183" cy="919984"/>
            </a:xfrm>
            <a:custGeom>
              <a:avLst/>
              <a:gdLst/>
              <a:ahLst/>
              <a:cxnLst>
                <a:cxn ang="0">
                  <a:pos x="40" y="435"/>
                </a:cxn>
                <a:cxn ang="0">
                  <a:pos x="27" y="413"/>
                </a:cxn>
                <a:cxn ang="0">
                  <a:pos x="38" y="389"/>
                </a:cxn>
                <a:cxn ang="0">
                  <a:pos x="46" y="365"/>
                </a:cxn>
                <a:cxn ang="0">
                  <a:pos x="51" y="347"/>
                </a:cxn>
                <a:cxn ang="0">
                  <a:pos x="44" y="329"/>
                </a:cxn>
                <a:cxn ang="0">
                  <a:pos x="45" y="299"/>
                </a:cxn>
                <a:cxn ang="0">
                  <a:pos x="49" y="276"/>
                </a:cxn>
                <a:cxn ang="0">
                  <a:pos x="53" y="257"/>
                </a:cxn>
                <a:cxn ang="0">
                  <a:pos x="62" y="216"/>
                </a:cxn>
                <a:cxn ang="0">
                  <a:pos x="65" y="189"/>
                </a:cxn>
                <a:cxn ang="0">
                  <a:pos x="66" y="157"/>
                </a:cxn>
                <a:cxn ang="0">
                  <a:pos x="74" y="129"/>
                </a:cxn>
                <a:cxn ang="0">
                  <a:pos x="84" y="107"/>
                </a:cxn>
                <a:cxn ang="0">
                  <a:pos x="97" y="76"/>
                </a:cxn>
                <a:cxn ang="0">
                  <a:pos x="89" y="53"/>
                </a:cxn>
                <a:cxn ang="0">
                  <a:pos x="84" y="25"/>
                </a:cxn>
                <a:cxn ang="0">
                  <a:pos x="71" y="2"/>
                </a:cxn>
                <a:cxn ang="0">
                  <a:pos x="64" y="23"/>
                </a:cxn>
                <a:cxn ang="0">
                  <a:pos x="62" y="75"/>
                </a:cxn>
                <a:cxn ang="0">
                  <a:pos x="53" y="128"/>
                </a:cxn>
                <a:cxn ang="0">
                  <a:pos x="48" y="163"/>
                </a:cxn>
                <a:cxn ang="0">
                  <a:pos x="41" y="210"/>
                </a:cxn>
                <a:cxn ang="0">
                  <a:pos x="26" y="251"/>
                </a:cxn>
                <a:cxn ang="0">
                  <a:pos x="24" y="286"/>
                </a:cxn>
                <a:cxn ang="0">
                  <a:pos x="17" y="319"/>
                </a:cxn>
                <a:cxn ang="0">
                  <a:pos x="32" y="302"/>
                </a:cxn>
                <a:cxn ang="0">
                  <a:pos x="34" y="320"/>
                </a:cxn>
                <a:cxn ang="0">
                  <a:pos x="30" y="342"/>
                </a:cxn>
                <a:cxn ang="0">
                  <a:pos x="25" y="357"/>
                </a:cxn>
                <a:cxn ang="0">
                  <a:pos x="23" y="354"/>
                </a:cxn>
                <a:cxn ang="0">
                  <a:pos x="15" y="357"/>
                </a:cxn>
                <a:cxn ang="0">
                  <a:pos x="2" y="374"/>
                </a:cxn>
                <a:cxn ang="0">
                  <a:pos x="17" y="376"/>
                </a:cxn>
                <a:cxn ang="0">
                  <a:pos x="25" y="389"/>
                </a:cxn>
                <a:cxn ang="0">
                  <a:pos x="11" y="393"/>
                </a:cxn>
                <a:cxn ang="0">
                  <a:pos x="13" y="400"/>
                </a:cxn>
                <a:cxn ang="0">
                  <a:pos x="6" y="412"/>
                </a:cxn>
                <a:cxn ang="0">
                  <a:pos x="15" y="416"/>
                </a:cxn>
                <a:cxn ang="0">
                  <a:pos x="16" y="427"/>
                </a:cxn>
                <a:cxn ang="0">
                  <a:pos x="9" y="441"/>
                </a:cxn>
                <a:cxn ang="0">
                  <a:pos x="23" y="444"/>
                </a:cxn>
                <a:cxn ang="0">
                  <a:pos x="28" y="448"/>
                </a:cxn>
                <a:cxn ang="0">
                  <a:pos x="22" y="462"/>
                </a:cxn>
                <a:cxn ang="0">
                  <a:pos x="41" y="462"/>
                </a:cxn>
                <a:cxn ang="0">
                  <a:pos x="28" y="472"/>
                </a:cxn>
                <a:cxn ang="0">
                  <a:pos x="42" y="470"/>
                </a:cxn>
                <a:cxn ang="0">
                  <a:pos x="26" y="481"/>
                </a:cxn>
                <a:cxn ang="0">
                  <a:pos x="41" y="483"/>
                </a:cxn>
                <a:cxn ang="0">
                  <a:pos x="64" y="461"/>
                </a:cxn>
                <a:cxn ang="0">
                  <a:pos x="71" y="473"/>
                </a:cxn>
                <a:cxn ang="0">
                  <a:pos x="61" y="477"/>
                </a:cxn>
                <a:cxn ang="0">
                  <a:pos x="50" y="486"/>
                </a:cxn>
                <a:cxn ang="0">
                  <a:pos x="58" y="503"/>
                </a:cxn>
                <a:cxn ang="0">
                  <a:pos x="74" y="500"/>
                </a:cxn>
                <a:cxn ang="0">
                  <a:pos x="91" y="501"/>
                </a:cxn>
                <a:cxn ang="0">
                  <a:pos x="81" y="499"/>
                </a:cxn>
                <a:cxn ang="0">
                  <a:pos x="71" y="457"/>
                </a:cxn>
                <a:cxn ang="0">
                  <a:pos x="46" y="452"/>
                </a:cxn>
              </a:cxnLst>
              <a:rect l="0" t="0" r="r" b="b"/>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0" name="Freeform 110"/>
            <p:cNvSpPr/>
            <p:nvPr/>
          </p:nvSpPr>
          <p:spPr bwMode="auto">
            <a:xfrm>
              <a:off x="2957780" y="4477207"/>
              <a:ext cx="173619" cy="181596"/>
            </a:xfrm>
            <a:custGeom>
              <a:avLst/>
              <a:gdLst/>
              <a:ahLst/>
              <a:cxnLst>
                <a:cxn ang="0">
                  <a:pos x="96" y="54"/>
                </a:cxn>
                <a:cxn ang="0">
                  <a:pos x="87" y="56"/>
                </a:cxn>
                <a:cxn ang="0">
                  <a:pos x="81" y="43"/>
                </a:cxn>
                <a:cxn ang="0">
                  <a:pos x="73" y="34"/>
                </a:cxn>
                <a:cxn ang="0">
                  <a:pos x="64" y="33"/>
                </a:cxn>
                <a:cxn ang="0">
                  <a:pos x="58" y="24"/>
                </a:cxn>
                <a:cxn ang="0">
                  <a:pos x="56" y="10"/>
                </a:cxn>
                <a:cxn ang="0">
                  <a:pos x="55" y="4"/>
                </a:cxn>
                <a:cxn ang="0">
                  <a:pos x="53" y="5"/>
                </a:cxn>
                <a:cxn ang="0">
                  <a:pos x="43" y="0"/>
                </a:cxn>
                <a:cxn ang="0">
                  <a:pos x="30" y="1"/>
                </a:cxn>
                <a:cxn ang="0">
                  <a:pos x="16" y="4"/>
                </a:cxn>
                <a:cxn ang="0">
                  <a:pos x="7" y="14"/>
                </a:cxn>
                <a:cxn ang="0">
                  <a:pos x="4" y="32"/>
                </a:cxn>
                <a:cxn ang="0">
                  <a:pos x="0" y="31"/>
                </a:cxn>
                <a:cxn ang="0">
                  <a:pos x="16" y="47"/>
                </a:cxn>
                <a:cxn ang="0">
                  <a:pos x="28" y="55"/>
                </a:cxn>
                <a:cxn ang="0">
                  <a:pos x="41" y="62"/>
                </a:cxn>
                <a:cxn ang="0">
                  <a:pos x="62" y="72"/>
                </a:cxn>
                <a:cxn ang="0">
                  <a:pos x="53" y="87"/>
                </a:cxn>
                <a:cxn ang="0">
                  <a:pos x="49" y="95"/>
                </a:cxn>
                <a:cxn ang="0">
                  <a:pos x="60" y="97"/>
                </a:cxn>
                <a:cxn ang="0">
                  <a:pos x="71" y="98"/>
                </a:cxn>
                <a:cxn ang="0">
                  <a:pos x="80" y="96"/>
                </a:cxn>
                <a:cxn ang="0">
                  <a:pos x="89" y="92"/>
                </a:cxn>
                <a:cxn ang="0">
                  <a:pos x="95" y="75"/>
                </a:cxn>
                <a:cxn ang="0">
                  <a:pos x="96" y="54"/>
                </a:cxn>
              </a:cxnLst>
              <a:rect l="0" t="0" r="r" b="b"/>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1" name="Freeform 111"/>
            <p:cNvSpPr/>
            <p:nvPr/>
          </p:nvSpPr>
          <p:spPr bwMode="auto">
            <a:xfrm>
              <a:off x="2505798" y="3846875"/>
              <a:ext cx="64570" cy="54028"/>
            </a:xfrm>
            <a:custGeom>
              <a:avLst/>
              <a:gdLst/>
              <a:ahLst/>
              <a:cxnLst>
                <a:cxn ang="0">
                  <a:pos x="36" y="24"/>
                </a:cxn>
                <a:cxn ang="0">
                  <a:pos x="38" y="17"/>
                </a:cxn>
                <a:cxn ang="0">
                  <a:pos x="26" y="3"/>
                </a:cxn>
                <a:cxn ang="0">
                  <a:pos x="21" y="2"/>
                </a:cxn>
                <a:cxn ang="0">
                  <a:pos x="10" y="0"/>
                </a:cxn>
                <a:cxn ang="0">
                  <a:pos x="3" y="0"/>
                </a:cxn>
                <a:cxn ang="0">
                  <a:pos x="3" y="5"/>
                </a:cxn>
                <a:cxn ang="0">
                  <a:pos x="6" y="14"/>
                </a:cxn>
                <a:cxn ang="0">
                  <a:pos x="12" y="13"/>
                </a:cxn>
                <a:cxn ang="0">
                  <a:pos x="17" y="17"/>
                </a:cxn>
                <a:cxn ang="0">
                  <a:pos x="25" y="24"/>
                </a:cxn>
                <a:cxn ang="0">
                  <a:pos x="32" y="30"/>
                </a:cxn>
                <a:cxn ang="0">
                  <a:pos x="34" y="30"/>
                </a:cxn>
                <a:cxn ang="0">
                  <a:pos x="36" y="24"/>
                </a:cxn>
              </a:cxnLst>
              <a:rect l="0" t="0" r="r" b="b"/>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2" name="Freeform 112"/>
            <p:cNvSpPr/>
            <p:nvPr/>
          </p:nvSpPr>
          <p:spPr bwMode="auto">
            <a:xfrm>
              <a:off x="2564628" y="3873890"/>
              <a:ext cx="113355" cy="57030"/>
            </a:xfrm>
            <a:custGeom>
              <a:avLst/>
              <a:gdLst/>
              <a:ahLst/>
              <a:cxnLst>
                <a:cxn ang="0">
                  <a:pos x="59" y="9"/>
                </a:cxn>
                <a:cxn ang="0">
                  <a:pos x="43" y="2"/>
                </a:cxn>
                <a:cxn ang="0">
                  <a:pos x="27" y="8"/>
                </a:cxn>
                <a:cxn ang="0">
                  <a:pos x="9" y="7"/>
                </a:cxn>
                <a:cxn ang="0">
                  <a:pos x="4" y="2"/>
                </a:cxn>
                <a:cxn ang="0">
                  <a:pos x="2" y="9"/>
                </a:cxn>
                <a:cxn ang="0">
                  <a:pos x="0" y="15"/>
                </a:cxn>
                <a:cxn ang="0">
                  <a:pos x="15" y="22"/>
                </a:cxn>
                <a:cxn ang="0">
                  <a:pos x="23" y="27"/>
                </a:cxn>
                <a:cxn ang="0">
                  <a:pos x="32" y="25"/>
                </a:cxn>
                <a:cxn ang="0">
                  <a:pos x="29" y="19"/>
                </a:cxn>
                <a:cxn ang="0">
                  <a:pos x="35" y="13"/>
                </a:cxn>
                <a:cxn ang="0">
                  <a:pos x="47" y="9"/>
                </a:cxn>
                <a:cxn ang="0">
                  <a:pos x="50" y="17"/>
                </a:cxn>
                <a:cxn ang="0">
                  <a:pos x="57" y="29"/>
                </a:cxn>
                <a:cxn ang="0">
                  <a:pos x="65" y="21"/>
                </a:cxn>
                <a:cxn ang="0">
                  <a:pos x="66" y="18"/>
                </a:cxn>
                <a:cxn ang="0">
                  <a:pos x="59" y="9"/>
                </a:cxn>
              </a:cxnLst>
              <a:rect l="0" t="0" r="r" b="b"/>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3" name="Freeform 113"/>
            <p:cNvSpPr/>
            <p:nvPr/>
          </p:nvSpPr>
          <p:spPr bwMode="auto">
            <a:xfrm>
              <a:off x="2642111" y="3815359"/>
              <a:ext cx="232448" cy="346682"/>
            </a:xfrm>
            <a:custGeom>
              <a:avLst/>
              <a:gdLst/>
              <a:ahLst/>
              <a:cxnLst>
                <a:cxn ang="0">
                  <a:pos x="21" y="140"/>
                </a:cxn>
                <a:cxn ang="0">
                  <a:pos x="30" y="140"/>
                </a:cxn>
                <a:cxn ang="0">
                  <a:pos x="38" y="146"/>
                </a:cxn>
                <a:cxn ang="0">
                  <a:pos x="38" y="147"/>
                </a:cxn>
                <a:cxn ang="0">
                  <a:pos x="48" y="147"/>
                </a:cxn>
                <a:cxn ang="0">
                  <a:pos x="55" y="156"/>
                </a:cxn>
                <a:cxn ang="0">
                  <a:pos x="62" y="163"/>
                </a:cxn>
                <a:cxn ang="0">
                  <a:pos x="66" y="170"/>
                </a:cxn>
                <a:cxn ang="0">
                  <a:pos x="79" y="172"/>
                </a:cxn>
                <a:cxn ang="0">
                  <a:pos x="86" y="171"/>
                </a:cxn>
                <a:cxn ang="0">
                  <a:pos x="93" y="170"/>
                </a:cxn>
                <a:cxn ang="0">
                  <a:pos x="101" y="177"/>
                </a:cxn>
                <a:cxn ang="0">
                  <a:pos x="95" y="187"/>
                </a:cxn>
                <a:cxn ang="0">
                  <a:pos x="102" y="192"/>
                </a:cxn>
                <a:cxn ang="0">
                  <a:pos x="103" y="192"/>
                </a:cxn>
                <a:cxn ang="0">
                  <a:pos x="107" y="177"/>
                </a:cxn>
                <a:cxn ang="0">
                  <a:pos x="109" y="161"/>
                </a:cxn>
                <a:cxn ang="0">
                  <a:pos x="102" y="143"/>
                </a:cxn>
                <a:cxn ang="0">
                  <a:pos x="110" y="137"/>
                </a:cxn>
                <a:cxn ang="0">
                  <a:pos x="108" y="132"/>
                </a:cxn>
                <a:cxn ang="0">
                  <a:pos x="105" y="126"/>
                </a:cxn>
                <a:cxn ang="0">
                  <a:pos x="122" y="125"/>
                </a:cxn>
                <a:cxn ang="0">
                  <a:pos x="134" y="121"/>
                </a:cxn>
                <a:cxn ang="0">
                  <a:pos x="132" y="115"/>
                </a:cxn>
                <a:cxn ang="0">
                  <a:pos x="133" y="106"/>
                </a:cxn>
                <a:cxn ang="0">
                  <a:pos x="128" y="98"/>
                </a:cxn>
                <a:cxn ang="0">
                  <a:pos x="131" y="77"/>
                </a:cxn>
                <a:cxn ang="0">
                  <a:pos x="118" y="74"/>
                </a:cxn>
                <a:cxn ang="0">
                  <a:pos x="102" y="67"/>
                </a:cxn>
                <a:cxn ang="0">
                  <a:pos x="83" y="65"/>
                </a:cxn>
                <a:cxn ang="0">
                  <a:pos x="75" y="50"/>
                </a:cxn>
                <a:cxn ang="0">
                  <a:pos x="70" y="43"/>
                </a:cxn>
                <a:cxn ang="0">
                  <a:pos x="65" y="40"/>
                </a:cxn>
                <a:cxn ang="0">
                  <a:pos x="67" y="35"/>
                </a:cxn>
                <a:cxn ang="0">
                  <a:pos x="69" y="27"/>
                </a:cxn>
                <a:cxn ang="0">
                  <a:pos x="78" y="14"/>
                </a:cxn>
                <a:cxn ang="0">
                  <a:pos x="82" y="12"/>
                </a:cxn>
                <a:cxn ang="0">
                  <a:pos x="85" y="10"/>
                </a:cxn>
                <a:cxn ang="0">
                  <a:pos x="87" y="3"/>
                </a:cxn>
                <a:cxn ang="0">
                  <a:pos x="75" y="9"/>
                </a:cxn>
                <a:cxn ang="0">
                  <a:pos x="65" y="14"/>
                </a:cxn>
                <a:cxn ang="0">
                  <a:pos x="55" y="18"/>
                </a:cxn>
                <a:cxn ang="0">
                  <a:pos x="49" y="17"/>
                </a:cxn>
                <a:cxn ang="0">
                  <a:pos x="39" y="27"/>
                </a:cxn>
                <a:cxn ang="0">
                  <a:pos x="35" y="37"/>
                </a:cxn>
                <a:cxn ang="0">
                  <a:pos x="24" y="50"/>
                </a:cxn>
                <a:cxn ang="0">
                  <a:pos x="21" y="51"/>
                </a:cxn>
                <a:cxn ang="0">
                  <a:pos x="20" y="54"/>
                </a:cxn>
                <a:cxn ang="0">
                  <a:pos x="12" y="62"/>
                </a:cxn>
                <a:cxn ang="0">
                  <a:pos x="16" y="65"/>
                </a:cxn>
                <a:cxn ang="0">
                  <a:pos x="18" y="74"/>
                </a:cxn>
                <a:cxn ang="0">
                  <a:pos x="18" y="80"/>
                </a:cxn>
                <a:cxn ang="0">
                  <a:pos x="20" y="98"/>
                </a:cxn>
                <a:cxn ang="0">
                  <a:pos x="17" y="108"/>
                </a:cxn>
                <a:cxn ang="0">
                  <a:pos x="8" y="115"/>
                </a:cxn>
                <a:cxn ang="0">
                  <a:pos x="2" y="122"/>
                </a:cxn>
                <a:cxn ang="0">
                  <a:pos x="0" y="127"/>
                </a:cxn>
                <a:cxn ang="0">
                  <a:pos x="14" y="135"/>
                </a:cxn>
                <a:cxn ang="0">
                  <a:pos x="21" y="140"/>
                </a:cxn>
              </a:cxnLst>
              <a:rect l="0" t="0" r="r" b="b"/>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4" name="Freeform 114"/>
            <p:cNvSpPr/>
            <p:nvPr/>
          </p:nvSpPr>
          <p:spPr bwMode="auto">
            <a:xfrm>
              <a:off x="2824337" y="4276101"/>
              <a:ext cx="241057" cy="283650"/>
            </a:xfrm>
            <a:custGeom>
              <a:avLst/>
              <a:gdLst/>
              <a:ahLst/>
              <a:cxnLst>
                <a:cxn ang="0">
                  <a:pos x="137" y="94"/>
                </a:cxn>
                <a:cxn ang="0">
                  <a:pos x="130" y="83"/>
                </a:cxn>
                <a:cxn ang="0">
                  <a:pos x="121" y="77"/>
                </a:cxn>
                <a:cxn ang="0">
                  <a:pos x="109" y="71"/>
                </a:cxn>
                <a:cxn ang="0">
                  <a:pos x="107" y="62"/>
                </a:cxn>
                <a:cxn ang="0">
                  <a:pos x="106" y="53"/>
                </a:cxn>
                <a:cxn ang="0">
                  <a:pos x="101" y="46"/>
                </a:cxn>
                <a:cxn ang="0">
                  <a:pos x="89" y="43"/>
                </a:cxn>
                <a:cxn ang="0">
                  <a:pos x="80" y="39"/>
                </a:cxn>
                <a:cxn ang="0">
                  <a:pos x="75" y="35"/>
                </a:cxn>
                <a:cxn ang="0">
                  <a:pos x="67" y="33"/>
                </a:cxn>
                <a:cxn ang="0">
                  <a:pos x="54" y="25"/>
                </a:cxn>
                <a:cxn ang="0">
                  <a:pos x="50" y="3"/>
                </a:cxn>
                <a:cxn ang="0">
                  <a:pos x="39" y="2"/>
                </a:cxn>
                <a:cxn ang="0">
                  <a:pos x="26" y="8"/>
                </a:cxn>
                <a:cxn ang="0">
                  <a:pos x="16" y="13"/>
                </a:cxn>
                <a:cxn ang="0">
                  <a:pos x="7" y="16"/>
                </a:cxn>
                <a:cxn ang="0">
                  <a:pos x="3" y="15"/>
                </a:cxn>
                <a:cxn ang="0">
                  <a:pos x="11" y="31"/>
                </a:cxn>
                <a:cxn ang="0">
                  <a:pos x="8" y="37"/>
                </a:cxn>
                <a:cxn ang="0">
                  <a:pos x="9" y="53"/>
                </a:cxn>
                <a:cxn ang="0">
                  <a:pos x="6" y="62"/>
                </a:cxn>
                <a:cxn ang="0">
                  <a:pos x="3" y="72"/>
                </a:cxn>
                <a:cxn ang="0">
                  <a:pos x="8" y="77"/>
                </a:cxn>
                <a:cxn ang="0">
                  <a:pos x="2" y="86"/>
                </a:cxn>
                <a:cxn ang="0">
                  <a:pos x="1" y="90"/>
                </a:cxn>
                <a:cxn ang="0">
                  <a:pos x="5" y="96"/>
                </a:cxn>
                <a:cxn ang="0">
                  <a:pos x="8" y="108"/>
                </a:cxn>
                <a:cxn ang="0">
                  <a:pos x="13" y="114"/>
                </a:cxn>
                <a:cxn ang="0">
                  <a:pos x="10" y="122"/>
                </a:cxn>
                <a:cxn ang="0">
                  <a:pos x="14" y="132"/>
                </a:cxn>
                <a:cxn ang="0">
                  <a:pos x="18" y="142"/>
                </a:cxn>
                <a:cxn ang="0">
                  <a:pos x="21" y="154"/>
                </a:cxn>
                <a:cxn ang="0">
                  <a:pos x="36" y="145"/>
                </a:cxn>
                <a:cxn ang="0">
                  <a:pos x="46" y="145"/>
                </a:cxn>
                <a:cxn ang="0">
                  <a:pos x="59" y="150"/>
                </a:cxn>
                <a:cxn ang="0">
                  <a:pos x="66" y="144"/>
                </a:cxn>
                <a:cxn ang="0">
                  <a:pos x="81" y="144"/>
                </a:cxn>
                <a:cxn ang="0">
                  <a:pos x="84" y="126"/>
                </a:cxn>
                <a:cxn ang="0">
                  <a:pos x="93" y="116"/>
                </a:cxn>
                <a:cxn ang="0">
                  <a:pos x="107" y="113"/>
                </a:cxn>
                <a:cxn ang="0">
                  <a:pos x="120" y="112"/>
                </a:cxn>
                <a:cxn ang="0">
                  <a:pos x="130" y="117"/>
                </a:cxn>
                <a:cxn ang="0">
                  <a:pos x="136" y="108"/>
                </a:cxn>
                <a:cxn ang="0">
                  <a:pos x="137" y="94"/>
                </a:cxn>
              </a:cxnLst>
              <a:rect l="0" t="0" r="r" b="b"/>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5" name="Freeform 115"/>
            <p:cNvSpPr/>
            <p:nvPr/>
          </p:nvSpPr>
          <p:spPr bwMode="auto">
            <a:xfrm>
              <a:off x="2593325" y="4076497"/>
              <a:ext cx="252536" cy="382701"/>
            </a:xfrm>
            <a:custGeom>
              <a:avLst/>
              <a:gdLst/>
              <a:ahLst/>
              <a:cxnLst>
                <a:cxn ang="0">
                  <a:pos x="134" y="201"/>
                </a:cxn>
                <a:cxn ang="0">
                  <a:pos x="135" y="200"/>
                </a:cxn>
                <a:cxn ang="0">
                  <a:pos x="136" y="196"/>
                </a:cxn>
                <a:cxn ang="0">
                  <a:pos x="142" y="187"/>
                </a:cxn>
                <a:cxn ang="0">
                  <a:pos x="137" y="182"/>
                </a:cxn>
                <a:cxn ang="0">
                  <a:pos x="140" y="172"/>
                </a:cxn>
                <a:cxn ang="0">
                  <a:pos x="143" y="163"/>
                </a:cxn>
                <a:cxn ang="0">
                  <a:pos x="142" y="147"/>
                </a:cxn>
                <a:cxn ang="0">
                  <a:pos x="145" y="141"/>
                </a:cxn>
                <a:cxn ang="0">
                  <a:pos x="137" y="125"/>
                </a:cxn>
                <a:cxn ang="0">
                  <a:pos x="126" y="125"/>
                </a:cxn>
                <a:cxn ang="0">
                  <a:pos x="123" y="111"/>
                </a:cxn>
                <a:cxn ang="0">
                  <a:pos x="118" y="112"/>
                </a:cxn>
                <a:cxn ang="0">
                  <a:pos x="106" y="113"/>
                </a:cxn>
                <a:cxn ang="0">
                  <a:pos x="100" y="107"/>
                </a:cxn>
                <a:cxn ang="0">
                  <a:pos x="95" y="103"/>
                </a:cxn>
                <a:cxn ang="0">
                  <a:pos x="90" y="93"/>
                </a:cxn>
                <a:cxn ang="0">
                  <a:pos x="87" y="83"/>
                </a:cxn>
                <a:cxn ang="0">
                  <a:pos x="89" y="76"/>
                </a:cxn>
                <a:cxn ang="0">
                  <a:pos x="94" y="70"/>
                </a:cxn>
                <a:cxn ang="0">
                  <a:pos x="97" y="59"/>
                </a:cxn>
                <a:cxn ang="0">
                  <a:pos x="107" y="53"/>
                </a:cxn>
                <a:cxn ang="0">
                  <a:pos x="121" y="48"/>
                </a:cxn>
                <a:cxn ang="0">
                  <a:pos x="130" y="47"/>
                </a:cxn>
                <a:cxn ang="0">
                  <a:pos x="123" y="42"/>
                </a:cxn>
                <a:cxn ang="0">
                  <a:pos x="129" y="32"/>
                </a:cxn>
                <a:cxn ang="0">
                  <a:pos x="121" y="25"/>
                </a:cxn>
                <a:cxn ang="0">
                  <a:pos x="114" y="26"/>
                </a:cxn>
                <a:cxn ang="0">
                  <a:pos x="107" y="27"/>
                </a:cxn>
                <a:cxn ang="0">
                  <a:pos x="94" y="25"/>
                </a:cxn>
                <a:cxn ang="0">
                  <a:pos x="90" y="18"/>
                </a:cxn>
                <a:cxn ang="0">
                  <a:pos x="83" y="11"/>
                </a:cxn>
                <a:cxn ang="0">
                  <a:pos x="76" y="2"/>
                </a:cxn>
                <a:cxn ang="0">
                  <a:pos x="66" y="2"/>
                </a:cxn>
                <a:cxn ang="0">
                  <a:pos x="69" y="10"/>
                </a:cxn>
                <a:cxn ang="0">
                  <a:pos x="63" y="21"/>
                </a:cxn>
                <a:cxn ang="0">
                  <a:pos x="40" y="33"/>
                </a:cxn>
                <a:cxn ang="0">
                  <a:pos x="30" y="51"/>
                </a:cxn>
                <a:cxn ang="0">
                  <a:pos x="22" y="52"/>
                </a:cxn>
                <a:cxn ang="0">
                  <a:pos x="14" y="49"/>
                </a:cxn>
                <a:cxn ang="0">
                  <a:pos x="14" y="44"/>
                </a:cxn>
                <a:cxn ang="0">
                  <a:pos x="11" y="38"/>
                </a:cxn>
                <a:cxn ang="0">
                  <a:pos x="2" y="48"/>
                </a:cxn>
                <a:cxn ang="0">
                  <a:pos x="6" y="63"/>
                </a:cxn>
                <a:cxn ang="0">
                  <a:pos x="3" y="66"/>
                </a:cxn>
                <a:cxn ang="0">
                  <a:pos x="15" y="76"/>
                </a:cxn>
                <a:cxn ang="0">
                  <a:pos x="26" y="92"/>
                </a:cxn>
                <a:cxn ang="0">
                  <a:pos x="34" y="109"/>
                </a:cxn>
                <a:cxn ang="0">
                  <a:pos x="52" y="142"/>
                </a:cxn>
                <a:cxn ang="0">
                  <a:pos x="59" y="157"/>
                </a:cxn>
                <a:cxn ang="0">
                  <a:pos x="63" y="167"/>
                </a:cxn>
                <a:cxn ang="0">
                  <a:pos x="81" y="179"/>
                </a:cxn>
                <a:cxn ang="0">
                  <a:pos x="113" y="199"/>
                </a:cxn>
                <a:cxn ang="0">
                  <a:pos x="127" y="210"/>
                </a:cxn>
                <a:cxn ang="0">
                  <a:pos x="127" y="212"/>
                </a:cxn>
                <a:cxn ang="0">
                  <a:pos x="130" y="210"/>
                </a:cxn>
                <a:cxn ang="0">
                  <a:pos x="134" y="201"/>
                </a:cxn>
              </a:cxnLst>
              <a:rect l="0" t="0" r="r" b="b"/>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6" name="Freeform 116"/>
            <p:cNvSpPr/>
            <p:nvPr/>
          </p:nvSpPr>
          <p:spPr bwMode="auto">
            <a:xfrm>
              <a:off x="2751161" y="3825864"/>
              <a:ext cx="268319" cy="237125"/>
            </a:xfrm>
            <a:custGeom>
              <a:avLst/>
              <a:gdLst/>
              <a:ahLst/>
              <a:cxnLst>
                <a:cxn ang="0">
                  <a:pos x="15" y="8"/>
                </a:cxn>
                <a:cxn ang="0">
                  <a:pos x="6" y="21"/>
                </a:cxn>
                <a:cxn ang="0">
                  <a:pos x="4" y="29"/>
                </a:cxn>
                <a:cxn ang="0">
                  <a:pos x="2" y="34"/>
                </a:cxn>
                <a:cxn ang="0">
                  <a:pos x="7" y="37"/>
                </a:cxn>
                <a:cxn ang="0">
                  <a:pos x="12" y="44"/>
                </a:cxn>
                <a:cxn ang="0">
                  <a:pos x="20" y="59"/>
                </a:cxn>
                <a:cxn ang="0">
                  <a:pos x="39" y="61"/>
                </a:cxn>
                <a:cxn ang="0">
                  <a:pos x="55" y="68"/>
                </a:cxn>
                <a:cxn ang="0">
                  <a:pos x="68" y="71"/>
                </a:cxn>
                <a:cxn ang="0">
                  <a:pos x="65" y="92"/>
                </a:cxn>
                <a:cxn ang="0">
                  <a:pos x="70" y="100"/>
                </a:cxn>
                <a:cxn ang="0">
                  <a:pos x="69" y="109"/>
                </a:cxn>
                <a:cxn ang="0">
                  <a:pos x="71" y="115"/>
                </a:cxn>
                <a:cxn ang="0">
                  <a:pos x="70" y="115"/>
                </a:cxn>
                <a:cxn ang="0">
                  <a:pos x="78" y="127"/>
                </a:cxn>
                <a:cxn ang="0">
                  <a:pos x="85" y="130"/>
                </a:cxn>
                <a:cxn ang="0">
                  <a:pos x="91" y="129"/>
                </a:cxn>
                <a:cxn ang="0">
                  <a:pos x="99" y="124"/>
                </a:cxn>
                <a:cxn ang="0">
                  <a:pos x="106" y="121"/>
                </a:cxn>
                <a:cxn ang="0">
                  <a:pos x="113" y="115"/>
                </a:cxn>
                <a:cxn ang="0">
                  <a:pos x="114" y="110"/>
                </a:cxn>
                <a:cxn ang="0">
                  <a:pos x="108" y="109"/>
                </a:cxn>
                <a:cxn ang="0">
                  <a:pos x="105" y="101"/>
                </a:cxn>
                <a:cxn ang="0">
                  <a:pos x="101" y="93"/>
                </a:cxn>
                <a:cxn ang="0">
                  <a:pos x="108" y="92"/>
                </a:cxn>
                <a:cxn ang="0">
                  <a:pos x="118" y="95"/>
                </a:cxn>
                <a:cxn ang="0">
                  <a:pos x="123" y="95"/>
                </a:cxn>
                <a:cxn ang="0">
                  <a:pos x="130" y="91"/>
                </a:cxn>
                <a:cxn ang="0">
                  <a:pos x="144" y="86"/>
                </a:cxn>
                <a:cxn ang="0">
                  <a:pos x="147" y="82"/>
                </a:cxn>
                <a:cxn ang="0">
                  <a:pos x="140" y="72"/>
                </a:cxn>
                <a:cxn ang="0">
                  <a:pos x="141" y="66"/>
                </a:cxn>
                <a:cxn ang="0">
                  <a:pos x="146" y="61"/>
                </a:cxn>
                <a:cxn ang="0">
                  <a:pos x="148" y="55"/>
                </a:cxn>
                <a:cxn ang="0">
                  <a:pos x="152" y="47"/>
                </a:cxn>
                <a:cxn ang="0">
                  <a:pos x="156" y="42"/>
                </a:cxn>
                <a:cxn ang="0">
                  <a:pos x="140" y="40"/>
                </a:cxn>
                <a:cxn ang="0">
                  <a:pos x="143" y="31"/>
                </a:cxn>
                <a:cxn ang="0">
                  <a:pos x="126" y="25"/>
                </a:cxn>
                <a:cxn ang="0">
                  <a:pos x="128" y="19"/>
                </a:cxn>
                <a:cxn ang="0">
                  <a:pos x="118" y="16"/>
                </a:cxn>
                <a:cxn ang="0">
                  <a:pos x="96" y="24"/>
                </a:cxn>
                <a:cxn ang="0">
                  <a:pos x="75" y="17"/>
                </a:cxn>
                <a:cxn ang="0">
                  <a:pos x="60" y="15"/>
                </a:cxn>
                <a:cxn ang="0">
                  <a:pos x="52" y="6"/>
                </a:cxn>
                <a:cxn ang="0">
                  <a:pos x="42" y="0"/>
                </a:cxn>
                <a:cxn ang="0">
                  <a:pos x="39" y="7"/>
                </a:cxn>
                <a:cxn ang="0">
                  <a:pos x="24" y="16"/>
                </a:cxn>
                <a:cxn ang="0">
                  <a:pos x="27" y="32"/>
                </a:cxn>
                <a:cxn ang="0">
                  <a:pos x="15" y="28"/>
                </a:cxn>
                <a:cxn ang="0">
                  <a:pos x="20" y="14"/>
                </a:cxn>
                <a:cxn ang="0">
                  <a:pos x="19" y="6"/>
                </a:cxn>
                <a:cxn ang="0">
                  <a:pos x="15" y="8"/>
                </a:cxn>
              </a:cxnLst>
              <a:rect l="0" t="0" r="r" b="b"/>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7" name="Freeform 117"/>
            <p:cNvSpPr/>
            <p:nvPr/>
          </p:nvSpPr>
          <p:spPr bwMode="auto">
            <a:xfrm>
              <a:off x="3052481" y="3947429"/>
              <a:ext cx="83222" cy="91549"/>
            </a:xfrm>
            <a:custGeom>
              <a:avLst/>
              <a:gdLst/>
              <a:ahLst/>
              <a:cxnLst>
                <a:cxn ang="0">
                  <a:pos x="11" y="10"/>
                </a:cxn>
                <a:cxn ang="0">
                  <a:pos x="6" y="16"/>
                </a:cxn>
                <a:cxn ang="0">
                  <a:pos x="2" y="25"/>
                </a:cxn>
                <a:cxn ang="0">
                  <a:pos x="11" y="37"/>
                </a:cxn>
                <a:cxn ang="0">
                  <a:pos x="18" y="50"/>
                </a:cxn>
                <a:cxn ang="0">
                  <a:pos x="23" y="50"/>
                </a:cxn>
                <a:cxn ang="0">
                  <a:pos x="28" y="43"/>
                </a:cxn>
                <a:cxn ang="0">
                  <a:pos x="41" y="43"/>
                </a:cxn>
                <a:cxn ang="0">
                  <a:pos x="42" y="45"/>
                </a:cxn>
                <a:cxn ang="0">
                  <a:pos x="45" y="39"/>
                </a:cxn>
                <a:cxn ang="0">
                  <a:pos x="44" y="24"/>
                </a:cxn>
                <a:cxn ang="0">
                  <a:pos x="46" y="11"/>
                </a:cxn>
                <a:cxn ang="0">
                  <a:pos x="48" y="5"/>
                </a:cxn>
                <a:cxn ang="0">
                  <a:pos x="37" y="3"/>
                </a:cxn>
                <a:cxn ang="0">
                  <a:pos x="22" y="3"/>
                </a:cxn>
                <a:cxn ang="0">
                  <a:pos x="14" y="3"/>
                </a:cxn>
                <a:cxn ang="0">
                  <a:pos x="13" y="3"/>
                </a:cxn>
                <a:cxn ang="0">
                  <a:pos x="11" y="10"/>
                </a:cxn>
              </a:cxnLst>
              <a:rect l="0" t="0" r="r" b="b"/>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8" name="Freeform 118"/>
            <p:cNvSpPr/>
            <p:nvPr/>
          </p:nvSpPr>
          <p:spPr bwMode="auto">
            <a:xfrm>
              <a:off x="2987912" y="3900904"/>
              <a:ext cx="96136" cy="150079"/>
            </a:xfrm>
            <a:custGeom>
              <a:avLst/>
              <a:gdLst/>
              <a:ahLst/>
              <a:cxnLst>
                <a:cxn ang="0">
                  <a:pos x="15" y="5"/>
                </a:cxn>
                <a:cxn ang="0">
                  <a:pos x="11" y="13"/>
                </a:cxn>
                <a:cxn ang="0">
                  <a:pos x="9" y="19"/>
                </a:cxn>
                <a:cxn ang="0">
                  <a:pos x="4" y="24"/>
                </a:cxn>
                <a:cxn ang="0">
                  <a:pos x="3" y="30"/>
                </a:cxn>
                <a:cxn ang="0">
                  <a:pos x="10" y="40"/>
                </a:cxn>
                <a:cxn ang="0">
                  <a:pos x="14" y="37"/>
                </a:cxn>
                <a:cxn ang="0">
                  <a:pos x="19" y="47"/>
                </a:cxn>
                <a:cxn ang="0">
                  <a:pos x="20" y="56"/>
                </a:cxn>
                <a:cxn ang="0">
                  <a:pos x="22" y="76"/>
                </a:cxn>
                <a:cxn ang="0">
                  <a:pos x="35" y="80"/>
                </a:cxn>
                <a:cxn ang="0">
                  <a:pos x="42" y="77"/>
                </a:cxn>
                <a:cxn ang="0">
                  <a:pos x="48" y="75"/>
                </a:cxn>
                <a:cxn ang="0">
                  <a:pos x="56" y="75"/>
                </a:cxn>
                <a:cxn ang="0">
                  <a:pos x="49" y="62"/>
                </a:cxn>
                <a:cxn ang="0">
                  <a:pos x="40" y="50"/>
                </a:cxn>
                <a:cxn ang="0">
                  <a:pos x="44" y="41"/>
                </a:cxn>
                <a:cxn ang="0">
                  <a:pos x="49" y="35"/>
                </a:cxn>
                <a:cxn ang="0">
                  <a:pos x="51" y="28"/>
                </a:cxn>
                <a:cxn ang="0">
                  <a:pos x="40" y="19"/>
                </a:cxn>
                <a:cxn ang="0">
                  <a:pos x="35" y="12"/>
                </a:cxn>
                <a:cxn ang="0">
                  <a:pos x="23" y="3"/>
                </a:cxn>
                <a:cxn ang="0">
                  <a:pos x="19" y="0"/>
                </a:cxn>
                <a:cxn ang="0">
                  <a:pos x="15" y="5"/>
                </a:cxn>
              </a:cxnLst>
              <a:rect l="0" t="0" r="r" b="b"/>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19" name="Freeform 119"/>
            <p:cNvSpPr/>
            <p:nvPr/>
          </p:nvSpPr>
          <p:spPr bwMode="auto">
            <a:xfrm>
              <a:off x="3125659" y="3956433"/>
              <a:ext cx="60265" cy="79542"/>
            </a:xfrm>
            <a:custGeom>
              <a:avLst/>
              <a:gdLst/>
              <a:ahLst/>
              <a:cxnLst>
                <a:cxn ang="0">
                  <a:pos x="2" y="19"/>
                </a:cxn>
                <a:cxn ang="0">
                  <a:pos x="3" y="34"/>
                </a:cxn>
                <a:cxn ang="0">
                  <a:pos x="0" y="40"/>
                </a:cxn>
                <a:cxn ang="0">
                  <a:pos x="10" y="42"/>
                </a:cxn>
                <a:cxn ang="0">
                  <a:pos x="22" y="37"/>
                </a:cxn>
                <a:cxn ang="0">
                  <a:pos x="35" y="19"/>
                </a:cxn>
                <a:cxn ang="0">
                  <a:pos x="35" y="19"/>
                </a:cxn>
                <a:cxn ang="0">
                  <a:pos x="16" y="4"/>
                </a:cxn>
                <a:cxn ang="0">
                  <a:pos x="6" y="0"/>
                </a:cxn>
                <a:cxn ang="0">
                  <a:pos x="4" y="6"/>
                </a:cxn>
                <a:cxn ang="0">
                  <a:pos x="2" y="19"/>
                </a:cxn>
              </a:cxnLst>
              <a:rect l="0" t="0" r="r" b="b"/>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0" name="Freeform 120"/>
            <p:cNvSpPr/>
            <p:nvPr/>
          </p:nvSpPr>
          <p:spPr bwMode="auto">
            <a:xfrm>
              <a:off x="2531626" y="3584238"/>
              <a:ext cx="205186" cy="76541"/>
            </a:xfrm>
            <a:custGeom>
              <a:avLst/>
              <a:gdLst/>
              <a:ahLst/>
              <a:cxnLst>
                <a:cxn ang="0">
                  <a:pos x="96" y="27"/>
                </a:cxn>
                <a:cxn ang="0">
                  <a:pos x="42" y="5"/>
                </a:cxn>
                <a:cxn ang="0">
                  <a:pos x="2" y="19"/>
                </a:cxn>
                <a:cxn ang="0">
                  <a:pos x="21" y="10"/>
                </a:cxn>
                <a:cxn ang="0">
                  <a:pos x="32" y="15"/>
                </a:cxn>
                <a:cxn ang="0">
                  <a:pos x="51" y="19"/>
                </a:cxn>
                <a:cxn ang="0">
                  <a:pos x="75" y="32"/>
                </a:cxn>
                <a:cxn ang="0">
                  <a:pos x="81" y="41"/>
                </a:cxn>
                <a:cxn ang="0">
                  <a:pos x="117" y="40"/>
                </a:cxn>
                <a:cxn ang="0">
                  <a:pos x="96" y="27"/>
                </a:cxn>
              </a:cxnLst>
              <a:rect l="0" t="0" r="r" b="b"/>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1" name="Freeform 121"/>
            <p:cNvSpPr/>
            <p:nvPr/>
          </p:nvSpPr>
          <p:spPr bwMode="auto">
            <a:xfrm>
              <a:off x="2649285" y="3686292"/>
              <a:ext cx="47351" cy="24012"/>
            </a:xfrm>
            <a:custGeom>
              <a:avLst/>
              <a:gdLst/>
              <a:ahLst/>
              <a:cxnLst>
                <a:cxn ang="0">
                  <a:pos x="3" y="5"/>
                </a:cxn>
                <a:cxn ang="0">
                  <a:pos x="26" y="9"/>
                </a:cxn>
                <a:cxn ang="0">
                  <a:pos x="3" y="5"/>
                </a:cxn>
              </a:cxnLst>
              <a:rect l="0" t="0" r="r" b="b"/>
              <a:pathLst>
                <a:path w="28" h="13">
                  <a:moveTo>
                    <a:pt x="3" y="5"/>
                  </a:moveTo>
                  <a:cubicBezTo>
                    <a:pt x="5" y="8"/>
                    <a:pt x="24" y="13"/>
                    <a:pt x="26" y="9"/>
                  </a:cubicBezTo>
                  <a:cubicBezTo>
                    <a:pt x="28" y="4"/>
                    <a:pt x="0" y="0"/>
                    <a:pt x="3"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2" name="Freeform 122"/>
            <p:cNvSpPr/>
            <p:nvPr/>
          </p:nvSpPr>
          <p:spPr bwMode="auto">
            <a:xfrm>
              <a:off x="2868819" y="3684790"/>
              <a:ext cx="43046" cy="25514"/>
            </a:xfrm>
            <a:custGeom>
              <a:avLst/>
              <a:gdLst/>
              <a:ahLst/>
              <a:cxnLst>
                <a:cxn ang="0">
                  <a:pos x="4" y="7"/>
                </a:cxn>
                <a:cxn ang="0">
                  <a:pos x="23" y="7"/>
                </a:cxn>
                <a:cxn ang="0">
                  <a:pos x="4" y="7"/>
                </a:cxn>
              </a:cxnLst>
              <a:rect l="0" t="0" r="r" b="b"/>
              <a:pathLst>
                <a:path w="25" h="14">
                  <a:moveTo>
                    <a:pt x="4" y="7"/>
                  </a:moveTo>
                  <a:cubicBezTo>
                    <a:pt x="9" y="14"/>
                    <a:pt x="22" y="9"/>
                    <a:pt x="23" y="7"/>
                  </a:cubicBezTo>
                  <a:cubicBezTo>
                    <a:pt x="25" y="2"/>
                    <a:pt x="0" y="0"/>
                    <a:pt x="4" y="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3" name="Freeform 123"/>
            <p:cNvSpPr>
              <a:spLocks noEditPoints="1"/>
            </p:cNvSpPr>
            <p:nvPr/>
          </p:nvSpPr>
          <p:spPr bwMode="auto">
            <a:xfrm>
              <a:off x="2765509" y="1738268"/>
              <a:ext cx="1195241" cy="931990"/>
            </a:xfrm>
            <a:custGeom>
              <a:avLst/>
              <a:gdLst/>
              <a:ahLst/>
              <a:cxnLst>
                <a:cxn ang="0">
                  <a:pos x="606" y="59"/>
                </a:cxn>
                <a:cxn ang="0">
                  <a:pos x="555" y="83"/>
                </a:cxn>
                <a:cxn ang="0">
                  <a:pos x="552" y="52"/>
                </a:cxn>
                <a:cxn ang="0">
                  <a:pos x="494" y="47"/>
                </a:cxn>
                <a:cxn ang="0">
                  <a:pos x="551" y="38"/>
                </a:cxn>
                <a:cxn ang="0">
                  <a:pos x="546" y="17"/>
                </a:cxn>
                <a:cxn ang="0">
                  <a:pos x="467" y="1"/>
                </a:cxn>
                <a:cxn ang="0">
                  <a:pos x="393" y="10"/>
                </a:cxn>
                <a:cxn ang="0">
                  <a:pos x="337" y="11"/>
                </a:cxn>
                <a:cxn ang="0">
                  <a:pos x="291" y="31"/>
                </a:cxn>
                <a:cxn ang="0">
                  <a:pos x="280" y="37"/>
                </a:cxn>
                <a:cxn ang="0">
                  <a:pos x="247" y="47"/>
                </a:cxn>
                <a:cxn ang="0">
                  <a:pos x="216" y="58"/>
                </a:cxn>
                <a:cxn ang="0">
                  <a:pos x="162" y="47"/>
                </a:cxn>
                <a:cxn ang="0">
                  <a:pos x="133" y="70"/>
                </a:cxn>
                <a:cxn ang="0">
                  <a:pos x="88" y="99"/>
                </a:cxn>
                <a:cxn ang="0">
                  <a:pos x="0" y="142"/>
                </a:cxn>
                <a:cxn ang="0">
                  <a:pos x="56" y="158"/>
                </a:cxn>
                <a:cxn ang="0">
                  <a:pos x="16" y="172"/>
                </a:cxn>
                <a:cxn ang="0">
                  <a:pos x="50" y="194"/>
                </a:cxn>
                <a:cxn ang="0">
                  <a:pos x="95" y="192"/>
                </a:cxn>
                <a:cxn ang="0">
                  <a:pos x="163" y="211"/>
                </a:cxn>
                <a:cxn ang="0">
                  <a:pos x="197" y="256"/>
                </a:cxn>
                <a:cxn ang="0">
                  <a:pos x="202" y="297"/>
                </a:cxn>
                <a:cxn ang="0">
                  <a:pos x="245" y="312"/>
                </a:cxn>
                <a:cxn ang="0">
                  <a:pos x="240" y="328"/>
                </a:cxn>
                <a:cxn ang="0">
                  <a:pos x="234" y="356"/>
                </a:cxn>
                <a:cxn ang="0">
                  <a:pos x="226" y="390"/>
                </a:cxn>
                <a:cxn ang="0">
                  <a:pos x="235" y="436"/>
                </a:cxn>
                <a:cxn ang="0">
                  <a:pos x="256" y="463"/>
                </a:cxn>
                <a:cxn ang="0">
                  <a:pos x="287" y="498"/>
                </a:cxn>
                <a:cxn ang="0">
                  <a:pos x="331" y="515"/>
                </a:cxn>
                <a:cxn ang="0">
                  <a:pos x="344" y="471"/>
                </a:cxn>
                <a:cxn ang="0">
                  <a:pos x="363" y="449"/>
                </a:cxn>
                <a:cxn ang="0">
                  <a:pos x="365" y="427"/>
                </a:cxn>
                <a:cxn ang="0">
                  <a:pos x="384" y="413"/>
                </a:cxn>
                <a:cxn ang="0">
                  <a:pos x="401" y="409"/>
                </a:cxn>
                <a:cxn ang="0">
                  <a:pos x="461" y="369"/>
                </a:cxn>
                <a:cxn ang="0">
                  <a:pos x="500" y="359"/>
                </a:cxn>
                <a:cxn ang="0">
                  <a:pos x="576" y="325"/>
                </a:cxn>
                <a:cxn ang="0">
                  <a:pos x="535" y="316"/>
                </a:cxn>
                <a:cxn ang="0">
                  <a:pos x="577" y="319"/>
                </a:cxn>
                <a:cxn ang="0">
                  <a:pos x="569" y="280"/>
                </a:cxn>
                <a:cxn ang="0">
                  <a:pos x="547" y="261"/>
                </a:cxn>
                <a:cxn ang="0">
                  <a:pos x="596" y="254"/>
                </a:cxn>
                <a:cxn ang="0">
                  <a:pos x="609" y="230"/>
                </a:cxn>
                <a:cxn ang="0">
                  <a:pos x="603" y="193"/>
                </a:cxn>
                <a:cxn ang="0">
                  <a:pos x="590" y="178"/>
                </a:cxn>
                <a:cxn ang="0">
                  <a:pos x="595" y="162"/>
                </a:cxn>
                <a:cxn ang="0">
                  <a:pos x="578" y="154"/>
                </a:cxn>
                <a:cxn ang="0">
                  <a:pos x="624" y="106"/>
                </a:cxn>
                <a:cxn ang="0">
                  <a:pos x="613" y="94"/>
                </a:cxn>
                <a:cxn ang="0">
                  <a:pos x="626" y="81"/>
                </a:cxn>
                <a:cxn ang="0">
                  <a:pos x="691" y="58"/>
                </a:cxn>
                <a:cxn ang="0">
                  <a:pos x="228" y="329"/>
                </a:cxn>
                <a:cxn ang="0">
                  <a:pos x="216" y="342"/>
                </a:cxn>
              </a:cxnLst>
              <a:rect l="0" t="0" r="r" b="b"/>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4" name="Freeform 124"/>
            <p:cNvSpPr>
              <a:spLocks noEditPoints="1"/>
            </p:cNvSpPr>
            <p:nvPr/>
          </p:nvSpPr>
          <p:spPr bwMode="auto">
            <a:xfrm>
              <a:off x="1426782" y="1754776"/>
              <a:ext cx="1736183" cy="1397235"/>
            </a:xfrm>
            <a:custGeom>
              <a:avLst/>
              <a:gdLst/>
              <a:ahLst/>
              <a:cxnLst>
                <a:cxn ang="0">
                  <a:pos x="205" y="683"/>
                </a:cxn>
                <a:cxn ang="0">
                  <a:pos x="189" y="227"/>
                </a:cxn>
                <a:cxn ang="0">
                  <a:pos x="387" y="251"/>
                </a:cxn>
                <a:cxn ang="0">
                  <a:pos x="257" y="269"/>
                </a:cxn>
                <a:cxn ang="0">
                  <a:pos x="386" y="334"/>
                </a:cxn>
                <a:cxn ang="0">
                  <a:pos x="237" y="194"/>
                </a:cxn>
                <a:cxn ang="0">
                  <a:pos x="208" y="185"/>
                </a:cxn>
                <a:cxn ang="0">
                  <a:pos x="369" y="213"/>
                </a:cxn>
                <a:cxn ang="0">
                  <a:pos x="297" y="144"/>
                </a:cxn>
                <a:cxn ang="0">
                  <a:pos x="413" y="119"/>
                </a:cxn>
                <a:cxn ang="0">
                  <a:pos x="416" y="161"/>
                </a:cxn>
                <a:cxn ang="0">
                  <a:pos x="420" y="185"/>
                </a:cxn>
                <a:cxn ang="0">
                  <a:pos x="543" y="147"/>
                </a:cxn>
                <a:cxn ang="0">
                  <a:pos x="492" y="232"/>
                </a:cxn>
                <a:cxn ang="0">
                  <a:pos x="687" y="220"/>
                </a:cxn>
                <a:cxn ang="0">
                  <a:pos x="580" y="151"/>
                </a:cxn>
                <a:cxn ang="0">
                  <a:pos x="598" y="83"/>
                </a:cxn>
                <a:cxn ang="0">
                  <a:pos x="587" y="66"/>
                </a:cxn>
                <a:cxn ang="0">
                  <a:pos x="634" y="120"/>
                </a:cxn>
                <a:cxn ang="0">
                  <a:pos x="698" y="180"/>
                </a:cxn>
                <a:cxn ang="0">
                  <a:pos x="795" y="87"/>
                </a:cxn>
                <a:cxn ang="0">
                  <a:pos x="760" y="9"/>
                </a:cxn>
                <a:cxn ang="0">
                  <a:pos x="569" y="46"/>
                </a:cxn>
                <a:cxn ang="0">
                  <a:pos x="624" y="440"/>
                </a:cxn>
                <a:cxn ang="0">
                  <a:pos x="827" y="340"/>
                </a:cxn>
                <a:cxn ang="0">
                  <a:pos x="746" y="272"/>
                </a:cxn>
                <a:cxn ang="0">
                  <a:pos x="624" y="250"/>
                </a:cxn>
                <a:cxn ang="0">
                  <a:pos x="704" y="309"/>
                </a:cxn>
                <a:cxn ang="0">
                  <a:pos x="736" y="409"/>
                </a:cxn>
                <a:cxn ang="0">
                  <a:pos x="850" y="419"/>
                </a:cxn>
                <a:cxn ang="0">
                  <a:pos x="682" y="241"/>
                </a:cxn>
                <a:cxn ang="0">
                  <a:pos x="963" y="641"/>
                </a:cxn>
                <a:cxn ang="0">
                  <a:pos x="110" y="629"/>
                </a:cxn>
                <a:cxn ang="0">
                  <a:pos x="821" y="686"/>
                </a:cxn>
                <a:cxn ang="0">
                  <a:pos x="963" y="609"/>
                </a:cxn>
                <a:cxn ang="0">
                  <a:pos x="895" y="560"/>
                </a:cxn>
                <a:cxn ang="0">
                  <a:pos x="844" y="528"/>
                </a:cxn>
                <a:cxn ang="0">
                  <a:pos x="763" y="463"/>
                </a:cxn>
                <a:cxn ang="0">
                  <a:pos x="727" y="543"/>
                </a:cxn>
                <a:cxn ang="0">
                  <a:pos x="666" y="617"/>
                </a:cxn>
                <a:cxn ang="0">
                  <a:pos x="538" y="525"/>
                </a:cxn>
                <a:cxn ang="0">
                  <a:pos x="579" y="430"/>
                </a:cxn>
                <a:cxn ang="0">
                  <a:pos x="649" y="387"/>
                </a:cxn>
                <a:cxn ang="0">
                  <a:pos x="636" y="339"/>
                </a:cxn>
                <a:cxn ang="0">
                  <a:pos x="580" y="343"/>
                </a:cxn>
                <a:cxn ang="0">
                  <a:pos x="537" y="271"/>
                </a:cxn>
                <a:cxn ang="0">
                  <a:pos x="518" y="292"/>
                </a:cxn>
                <a:cxn ang="0">
                  <a:pos x="508" y="364"/>
                </a:cxn>
                <a:cxn ang="0">
                  <a:pos x="492" y="348"/>
                </a:cxn>
                <a:cxn ang="0">
                  <a:pos x="399" y="348"/>
                </a:cxn>
                <a:cxn ang="0">
                  <a:pos x="268" y="339"/>
                </a:cxn>
                <a:cxn ang="0">
                  <a:pos x="97" y="340"/>
                </a:cxn>
                <a:cxn ang="0">
                  <a:pos x="47" y="341"/>
                </a:cxn>
                <a:cxn ang="0">
                  <a:pos x="127" y="588"/>
                </a:cxn>
                <a:cxn ang="0">
                  <a:pos x="182" y="658"/>
                </a:cxn>
                <a:cxn ang="0">
                  <a:pos x="623" y="689"/>
                </a:cxn>
                <a:cxn ang="0">
                  <a:pos x="701" y="766"/>
                </a:cxn>
                <a:cxn ang="0">
                  <a:pos x="866" y="722"/>
                </a:cxn>
                <a:cxn ang="0">
                  <a:pos x="243" y="407"/>
                </a:cxn>
                <a:cxn ang="0">
                  <a:pos x="241" y="392"/>
                </a:cxn>
                <a:cxn ang="0">
                  <a:pos x="503" y="656"/>
                </a:cxn>
              </a:cxnLst>
              <a:rect l="0" t="0" r="r" b="b"/>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dirty="0">
                <a:solidFill>
                  <a:prstClr val="black"/>
                </a:solidFill>
                <a:latin typeface="Segoe UI Light" panose="020B0502040204020203"/>
              </a:endParaRPr>
            </a:p>
          </p:txBody>
        </p:sp>
        <p:sp>
          <p:nvSpPr>
            <p:cNvPr id="125" name="Freeform 125"/>
            <p:cNvSpPr>
              <a:spLocks noEditPoints="1"/>
            </p:cNvSpPr>
            <p:nvPr/>
          </p:nvSpPr>
          <p:spPr bwMode="auto">
            <a:xfrm>
              <a:off x="898753" y="2281553"/>
              <a:ext cx="1981545" cy="1272669"/>
            </a:xfrm>
            <a:custGeom>
              <a:avLst/>
              <a:gdLst/>
              <a:ahLst/>
              <a:cxnLst>
                <a:cxn ang="0">
                  <a:pos x="350" y="230"/>
                </a:cxn>
                <a:cxn ang="0">
                  <a:pos x="306" y="35"/>
                </a:cxn>
                <a:cxn ang="0">
                  <a:pos x="185" y="21"/>
                </a:cxn>
                <a:cxn ang="0">
                  <a:pos x="135" y="10"/>
                </a:cxn>
                <a:cxn ang="0">
                  <a:pos x="93" y="21"/>
                </a:cxn>
                <a:cxn ang="0">
                  <a:pos x="19" y="59"/>
                </a:cxn>
                <a:cxn ang="0">
                  <a:pos x="71" y="103"/>
                </a:cxn>
                <a:cxn ang="0">
                  <a:pos x="17" y="106"/>
                </a:cxn>
                <a:cxn ang="0">
                  <a:pos x="59" y="136"/>
                </a:cxn>
                <a:cxn ang="0">
                  <a:pos x="43" y="158"/>
                </a:cxn>
                <a:cxn ang="0">
                  <a:pos x="45" y="219"/>
                </a:cxn>
                <a:cxn ang="0">
                  <a:pos x="96" y="236"/>
                </a:cxn>
                <a:cxn ang="0">
                  <a:pos x="102" y="269"/>
                </a:cxn>
                <a:cxn ang="0">
                  <a:pos x="84" y="287"/>
                </a:cxn>
                <a:cxn ang="0">
                  <a:pos x="147" y="250"/>
                </a:cxn>
                <a:cxn ang="0">
                  <a:pos x="173" y="213"/>
                </a:cxn>
                <a:cxn ang="0">
                  <a:pos x="191" y="201"/>
                </a:cxn>
                <a:cxn ang="0">
                  <a:pos x="226" y="215"/>
                </a:cxn>
                <a:cxn ang="0">
                  <a:pos x="248" y="202"/>
                </a:cxn>
                <a:cxn ang="0">
                  <a:pos x="276" y="213"/>
                </a:cxn>
                <a:cxn ang="0">
                  <a:pos x="340" y="232"/>
                </a:cxn>
                <a:cxn ang="0">
                  <a:pos x="375" y="248"/>
                </a:cxn>
                <a:cxn ang="0">
                  <a:pos x="376" y="261"/>
                </a:cxn>
                <a:cxn ang="0">
                  <a:pos x="389" y="263"/>
                </a:cxn>
                <a:cxn ang="0">
                  <a:pos x="401" y="274"/>
                </a:cxn>
                <a:cxn ang="0">
                  <a:pos x="396" y="300"/>
                </a:cxn>
                <a:cxn ang="0">
                  <a:pos x="421" y="299"/>
                </a:cxn>
                <a:cxn ang="0">
                  <a:pos x="15" y="313"/>
                </a:cxn>
                <a:cxn ang="0">
                  <a:pos x="178" y="240"/>
                </a:cxn>
                <a:cxn ang="0">
                  <a:pos x="177" y="256"/>
                </a:cxn>
                <a:cxn ang="0">
                  <a:pos x="25" y="219"/>
                </a:cxn>
                <a:cxn ang="0">
                  <a:pos x="1094" y="443"/>
                </a:cxn>
                <a:cxn ang="0">
                  <a:pos x="1010" y="472"/>
                </a:cxn>
                <a:cxn ang="0">
                  <a:pos x="970" y="473"/>
                </a:cxn>
                <a:cxn ang="0">
                  <a:pos x="926" y="471"/>
                </a:cxn>
                <a:cxn ang="0">
                  <a:pos x="954" y="426"/>
                </a:cxn>
                <a:cxn ang="0">
                  <a:pos x="902" y="410"/>
                </a:cxn>
                <a:cxn ang="0">
                  <a:pos x="864" y="397"/>
                </a:cxn>
                <a:cxn ang="0">
                  <a:pos x="516" y="388"/>
                </a:cxn>
                <a:cxn ang="0">
                  <a:pos x="510" y="395"/>
                </a:cxn>
                <a:cxn ang="0">
                  <a:pos x="501" y="436"/>
                </a:cxn>
                <a:cxn ang="0">
                  <a:pos x="513" y="539"/>
                </a:cxn>
                <a:cxn ang="0">
                  <a:pos x="557" y="590"/>
                </a:cxn>
                <a:cxn ang="0">
                  <a:pos x="647" y="625"/>
                </a:cxn>
                <a:cxn ang="0">
                  <a:pos x="724" y="647"/>
                </a:cxn>
                <a:cxn ang="0">
                  <a:pos x="783" y="685"/>
                </a:cxn>
                <a:cxn ang="0">
                  <a:pos x="818" y="658"/>
                </a:cxn>
                <a:cxn ang="0">
                  <a:pos x="862" y="644"/>
                </a:cxn>
                <a:cxn ang="0">
                  <a:pos x="889" y="641"/>
                </a:cxn>
                <a:cxn ang="0">
                  <a:pos x="944" y="645"/>
                </a:cxn>
                <a:cxn ang="0">
                  <a:pos x="983" y="699"/>
                </a:cxn>
                <a:cxn ang="0">
                  <a:pos x="994" y="608"/>
                </a:cxn>
                <a:cxn ang="0">
                  <a:pos x="1036" y="571"/>
                </a:cxn>
                <a:cxn ang="0">
                  <a:pos x="1032" y="539"/>
                </a:cxn>
                <a:cxn ang="0">
                  <a:pos x="1049" y="541"/>
                </a:cxn>
                <a:cxn ang="0">
                  <a:pos x="1088" y="499"/>
                </a:cxn>
                <a:cxn ang="0">
                  <a:pos x="1102" y="475"/>
                </a:cxn>
                <a:cxn ang="0">
                  <a:pos x="1137" y="413"/>
                </a:cxn>
              </a:cxnLst>
              <a:rect l="0" t="0" r="r" b="b"/>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6" name="Freeform 126"/>
            <p:cNvSpPr>
              <a:spLocks noEditPoints="1"/>
            </p:cNvSpPr>
            <p:nvPr/>
          </p:nvSpPr>
          <p:spPr bwMode="auto">
            <a:xfrm>
              <a:off x="4012404" y="3114490"/>
              <a:ext cx="249666" cy="186098"/>
            </a:xfrm>
            <a:custGeom>
              <a:avLst/>
              <a:gdLst/>
              <a:ahLst/>
              <a:cxnLst>
                <a:cxn ang="0">
                  <a:pos x="143" y="18"/>
                </a:cxn>
                <a:cxn ang="0">
                  <a:pos x="132" y="18"/>
                </a:cxn>
                <a:cxn ang="0">
                  <a:pos x="118" y="15"/>
                </a:cxn>
                <a:cxn ang="0">
                  <a:pos x="113" y="13"/>
                </a:cxn>
                <a:cxn ang="0">
                  <a:pos x="104" y="14"/>
                </a:cxn>
                <a:cxn ang="0">
                  <a:pos x="93" y="9"/>
                </a:cxn>
                <a:cxn ang="0">
                  <a:pos x="87" y="6"/>
                </a:cxn>
                <a:cxn ang="0">
                  <a:pos x="67" y="4"/>
                </a:cxn>
                <a:cxn ang="0">
                  <a:pos x="30" y="3"/>
                </a:cxn>
                <a:cxn ang="0">
                  <a:pos x="16" y="0"/>
                </a:cxn>
                <a:cxn ang="0">
                  <a:pos x="7" y="6"/>
                </a:cxn>
                <a:cxn ang="0">
                  <a:pos x="5" y="14"/>
                </a:cxn>
                <a:cxn ang="0">
                  <a:pos x="7" y="25"/>
                </a:cxn>
                <a:cxn ang="0">
                  <a:pos x="10" y="23"/>
                </a:cxn>
                <a:cxn ang="0">
                  <a:pos x="14" y="24"/>
                </a:cxn>
                <a:cxn ang="0">
                  <a:pos x="21" y="25"/>
                </a:cxn>
                <a:cxn ang="0">
                  <a:pos x="25" y="25"/>
                </a:cxn>
                <a:cxn ang="0">
                  <a:pos x="32" y="27"/>
                </a:cxn>
                <a:cxn ang="0">
                  <a:pos x="35" y="31"/>
                </a:cxn>
                <a:cxn ang="0">
                  <a:pos x="27" y="38"/>
                </a:cxn>
                <a:cxn ang="0">
                  <a:pos x="28" y="48"/>
                </a:cxn>
                <a:cxn ang="0">
                  <a:pos x="26" y="56"/>
                </a:cxn>
                <a:cxn ang="0">
                  <a:pos x="23" y="60"/>
                </a:cxn>
                <a:cxn ang="0">
                  <a:pos x="27" y="66"/>
                </a:cxn>
                <a:cxn ang="0">
                  <a:pos x="24" y="73"/>
                </a:cxn>
                <a:cxn ang="0">
                  <a:pos x="26" y="78"/>
                </a:cxn>
                <a:cxn ang="0">
                  <a:pos x="22" y="85"/>
                </a:cxn>
                <a:cxn ang="0">
                  <a:pos x="23" y="89"/>
                </a:cxn>
                <a:cxn ang="0">
                  <a:pos x="29" y="89"/>
                </a:cxn>
                <a:cxn ang="0">
                  <a:pos x="43" y="102"/>
                </a:cxn>
                <a:cxn ang="0">
                  <a:pos x="46" y="99"/>
                </a:cxn>
                <a:cxn ang="0">
                  <a:pos x="52" y="98"/>
                </a:cxn>
                <a:cxn ang="0">
                  <a:pos x="63" y="94"/>
                </a:cxn>
                <a:cxn ang="0">
                  <a:pos x="77" y="94"/>
                </a:cxn>
                <a:cxn ang="0">
                  <a:pos x="85" y="90"/>
                </a:cxn>
                <a:cxn ang="0">
                  <a:pos x="94" y="84"/>
                </a:cxn>
                <a:cxn ang="0">
                  <a:pos x="98" y="76"/>
                </a:cxn>
                <a:cxn ang="0">
                  <a:pos x="106" y="67"/>
                </a:cxn>
                <a:cxn ang="0">
                  <a:pos x="107" y="51"/>
                </a:cxn>
                <a:cxn ang="0">
                  <a:pos x="116" y="40"/>
                </a:cxn>
                <a:cxn ang="0">
                  <a:pos x="126" y="34"/>
                </a:cxn>
                <a:cxn ang="0">
                  <a:pos x="139" y="28"/>
                </a:cxn>
                <a:cxn ang="0">
                  <a:pos x="143" y="18"/>
                </a:cxn>
                <a:cxn ang="0">
                  <a:pos x="144" y="55"/>
                </a:cxn>
                <a:cxn ang="0">
                  <a:pos x="134" y="58"/>
                </a:cxn>
                <a:cxn ang="0">
                  <a:pos x="144" y="55"/>
                </a:cxn>
              </a:cxnLst>
              <a:rect l="0" t="0" r="r" b="b"/>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7" name="Freeform 127"/>
            <p:cNvSpPr>
              <a:spLocks noEditPoints="1"/>
            </p:cNvSpPr>
            <p:nvPr/>
          </p:nvSpPr>
          <p:spPr bwMode="auto">
            <a:xfrm>
              <a:off x="4582044" y="3162516"/>
              <a:ext cx="123398" cy="160585"/>
            </a:xfrm>
            <a:custGeom>
              <a:avLst/>
              <a:gdLst/>
              <a:ahLst/>
              <a:cxnLst>
                <a:cxn ang="0">
                  <a:pos x="70" y="0"/>
                </a:cxn>
                <a:cxn ang="0">
                  <a:pos x="65" y="2"/>
                </a:cxn>
                <a:cxn ang="0">
                  <a:pos x="61" y="5"/>
                </a:cxn>
                <a:cxn ang="0">
                  <a:pos x="49" y="3"/>
                </a:cxn>
                <a:cxn ang="0">
                  <a:pos x="34" y="3"/>
                </a:cxn>
                <a:cxn ang="0">
                  <a:pos x="33" y="3"/>
                </a:cxn>
                <a:cxn ang="0">
                  <a:pos x="23" y="8"/>
                </a:cxn>
                <a:cxn ang="0">
                  <a:pos x="18" y="11"/>
                </a:cxn>
                <a:cxn ang="0">
                  <a:pos x="10" y="12"/>
                </a:cxn>
                <a:cxn ang="0">
                  <a:pos x="6" y="19"/>
                </a:cxn>
                <a:cxn ang="0">
                  <a:pos x="3" y="23"/>
                </a:cxn>
                <a:cxn ang="0">
                  <a:pos x="0" y="29"/>
                </a:cxn>
                <a:cxn ang="0">
                  <a:pos x="0" y="29"/>
                </a:cxn>
                <a:cxn ang="0">
                  <a:pos x="6" y="39"/>
                </a:cxn>
                <a:cxn ang="0">
                  <a:pos x="14" y="42"/>
                </a:cxn>
                <a:cxn ang="0">
                  <a:pos x="25" y="45"/>
                </a:cxn>
                <a:cxn ang="0">
                  <a:pos x="13" y="46"/>
                </a:cxn>
                <a:cxn ang="0">
                  <a:pos x="15" y="56"/>
                </a:cxn>
                <a:cxn ang="0">
                  <a:pos x="21" y="64"/>
                </a:cxn>
                <a:cxn ang="0">
                  <a:pos x="31" y="69"/>
                </a:cxn>
                <a:cxn ang="0">
                  <a:pos x="29" y="57"/>
                </a:cxn>
                <a:cxn ang="0">
                  <a:pos x="37" y="57"/>
                </a:cxn>
                <a:cxn ang="0">
                  <a:pos x="32" y="53"/>
                </a:cxn>
                <a:cxn ang="0">
                  <a:pos x="36" y="50"/>
                </a:cxn>
                <a:cxn ang="0">
                  <a:pos x="44" y="49"/>
                </a:cxn>
                <a:cxn ang="0">
                  <a:pos x="40" y="40"/>
                </a:cxn>
                <a:cxn ang="0">
                  <a:pos x="31" y="41"/>
                </a:cxn>
                <a:cxn ang="0">
                  <a:pos x="35" y="35"/>
                </a:cxn>
                <a:cxn ang="0">
                  <a:pos x="26" y="22"/>
                </a:cxn>
                <a:cxn ang="0">
                  <a:pos x="31" y="19"/>
                </a:cxn>
                <a:cxn ang="0">
                  <a:pos x="40" y="20"/>
                </a:cxn>
                <a:cxn ang="0">
                  <a:pos x="43" y="12"/>
                </a:cxn>
                <a:cxn ang="0">
                  <a:pos x="49" y="14"/>
                </a:cxn>
                <a:cxn ang="0">
                  <a:pos x="58" y="10"/>
                </a:cxn>
                <a:cxn ang="0">
                  <a:pos x="65" y="13"/>
                </a:cxn>
                <a:cxn ang="0">
                  <a:pos x="68" y="9"/>
                </a:cxn>
                <a:cxn ang="0">
                  <a:pos x="71" y="4"/>
                </a:cxn>
                <a:cxn ang="0">
                  <a:pos x="70" y="0"/>
                </a:cxn>
                <a:cxn ang="0">
                  <a:pos x="61" y="84"/>
                </a:cxn>
                <a:cxn ang="0">
                  <a:pos x="43" y="82"/>
                </a:cxn>
                <a:cxn ang="0">
                  <a:pos x="36" y="85"/>
                </a:cxn>
                <a:cxn ang="0">
                  <a:pos x="53" y="89"/>
                </a:cxn>
                <a:cxn ang="0">
                  <a:pos x="68" y="84"/>
                </a:cxn>
                <a:cxn ang="0">
                  <a:pos x="61" y="84"/>
                </a:cxn>
              </a:cxnLst>
              <a:rect l="0" t="0" r="r" b="b"/>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8" name="Freeform 128"/>
            <p:cNvSpPr/>
            <p:nvPr/>
          </p:nvSpPr>
          <p:spPr bwMode="auto">
            <a:xfrm>
              <a:off x="4811622" y="3302090"/>
              <a:ext cx="50221" cy="33017"/>
            </a:xfrm>
            <a:custGeom>
              <a:avLst/>
              <a:gdLst/>
              <a:ahLst/>
              <a:cxnLst>
                <a:cxn ang="0">
                  <a:pos x="20" y="11"/>
                </a:cxn>
                <a:cxn ang="0">
                  <a:pos x="26" y="4"/>
                </a:cxn>
                <a:cxn ang="0">
                  <a:pos x="25" y="2"/>
                </a:cxn>
                <a:cxn ang="0">
                  <a:pos x="9" y="7"/>
                </a:cxn>
                <a:cxn ang="0">
                  <a:pos x="4" y="15"/>
                </a:cxn>
                <a:cxn ang="0">
                  <a:pos x="20" y="11"/>
                </a:cxn>
              </a:cxnLst>
              <a:rect l="0" t="0" r="r" b="b"/>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29" name="Freeform 129"/>
            <p:cNvSpPr/>
            <p:nvPr/>
          </p:nvSpPr>
          <p:spPr bwMode="auto">
            <a:xfrm>
              <a:off x="3721127" y="2451142"/>
              <a:ext cx="209490" cy="111058"/>
            </a:xfrm>
            <a:custGeom>
              <a:avLst/>
              <a:gdLst/>
              <a:ahLst/>
              <a:cxnLst>
                <a:cxn ang="0">
                  <a:pos x="102" y="44"/>
                </a:cxn>
                <a:cxn ang="0">
                  <a:pos x="111" y="36"/>
                </a:cxn>
                <a:cxn ang="0">
                  <a:pos x="120" y="28"/>
                </a:cxn>
                <a:cxn ang="0">
                  <a:pos x="114" y="19"/>
                </a:cxn>
                <a:cxn ang="0">
                  <a:pos x="108" y="13"/>
                </a:cxn>
                <a:cxn ang="0">
                  <a:pos x="106" y="6"/>
                </a:cxn>
                <a:cxn ang="0">
                  <a:pos x="98" y="7"/>
                </a:cxn>
                <a:cxn ang="0">
                  <a:pos x="87" y="2"/>
                </a:cxn>
                <a:cxn ang="0">
                  <a:pos x="86" y="8"/>
                </a:cxn>
                <a:cxn ang="0">
                  <a:pos x="79" y="9"/>
                </a:cxn>
                <a:cxn ang="0">
                  <a:pos x="75" y="9"/>
                </a:cxn>
                <a:cxn ang="0">
                  <a:pos x="68" y="10"/>
                </a:cxn>
                <a:cxn ang="0">
                  <a:pos x="62" y="8"/>
                </a:cxn>
                <a:cxn ang="0">
                  <a:pos x="55" y="13"/>
                </a:cxn>
                <a:cxn ang="0">
                  <a:pos x="50" y="11"/>
                </a:cxn>
                <a:cxn ang="0">
                  <a:pos x="45" y="14"/>
                </a:cxn>
                <a:cxn ang="0">
                  <a:pos x="44" y="20"/>
                </a:cxn>
                <a:cxn ang="0">
                  <a:pos x="36" y="23"/>
                </a:cxn>
                <a:cxn ang="0">
                  <a:pos x="33" y="14"/>
                </a:cxn>
                <a:cxn ang="0">
                  <a:pos x="16" y="3"/>
                </a:cxn>
                <a:cxn ang="0">
                  <a:pos x="18" y="9"/>
                </a:cxn>
                <a:cxn ang="0">
                  <a:pos x="14" y="9"/>
                </a:cxn>
                <a:cxn ang="0">
                  <a:pos x="6" y="11"/>
                </a:cxn>
                <a:cxn ang="0">
                  <a:pos x="1" y="19"/>
                </a:cxn>
                <a:cxn ang="0">
                  <a:pos x="12" y="22"/>
                </a:cxn>
                <a:cxn ang="0">
                  <a:pos x="25" y="22"/>
                </a:cxn>
                <a:cxn ang="0">
                  <a:pos x="23" y="27"/>
                </a:cxn>
                <a:cxn ang="0">
                  <a:pos x="17" y="30"/>
                </a:cxn>
                <a:cxn ang="0">
                  <a:pos x="4" y="34"/>
                </a:cxn>
                <a:cxn ang="0">
                  <a:pos x="21" y="34"/>
                </a:cxn>
                <a:cxn ang="0">
                  <a:pos x="25" y="38"/>
                </a:cxn>
                <a:cxn ang="0">
                  <a:pos x="28" y="42"/>
                </a:cxn>
                <a:cxn ang="0">
                  <a:pos x="24" y="47"/>
                </a:cxn>
                <a:cxn ang="0">
                  <a:pos x="19" y="51"/>
                </a:cxn>
                <a:cxn ang="0">
                  <a:pos x="33" y="50"/>
                </a:cxn>
                <a:cxn ang="0">
                  <a:pos x="53" y="59"/>
                </a:cxn>
                <a:cxn ang="0">
                  <a:pos x="73" y="54"/>
                </a:cxn>
                <a:cxn ang="0">
                  <a:pos x="87" y="49"/>
                </a:cxn>
                <a:cxn ang="0">
                  <a:pos x="102" y="44"/>
                </a:cxn>
              </a:cxnLst>
              <a:rect l="0" t="0" r="r" b="b"/>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0" name="Freeform 130"/>
            <p:cNvSpPr/>
            <p:nvPr/>
          </p:nvSpPr>
          <p:spPr bwMode="auto">
            <a:xfrm>
              <a:off x="3990881" y="2808330"/>
              <a:ext cx="88962" cy="102054"/>
            </a:xfrm>
            <a:custGeom>
              <a:avLst/>
              <a:gdLst/>
              <a:ahLst/>
              <a:cxnLst>
                <a:cxn ang="0">
                  <a:pos x="45" y="17"/>
                </a:cxn>
                <a:cxn ang="0">
                  <a:pos x="42" y="14"/>
                </a:cxn>
                <a:cxn ang="0">
                  <a:pos x="35" y="16"/>
                </a:cxn>
                <a:cxn ang="0">
                  <a:pos x="28" y="15"/>
                </a:cxn>
                <a:cxn ang="0">
                  <a:pos x="31" y="8"/>
                </a:cxn>
                <a:cxn ang="0">
                  <a:pos x="34" y="2"/>
                </a:cxn>
                <a:cxn ang="0">
                  <a:pos x="32" y="1"/>
                </a:cxn>
                <a:cxn ang="0">
                  <a:pos x="21" y="4"/>
                </a:cxn>
                <a:cxn ang="0">
                  <a:pos x="26" y="9"/>
                </a:cxn>
                <a:cxn ang="0">
                  <a:pos x="17" y="14"/>
                </a:cxn>
                <a:cxn ang="0">
                  <a:pos x="5" y="14"/>
                </a:cxn>
                <a:cxn ang="0">
                  <a:pos x="6" y="22"/>
                </a:cxn>
                <a:cxn ang="0">
                  <a:pos x="12" y="30"/>
                </a:cxn>
                <a:cxn ang="0">
                  <a:pos x="9" y="40"/>
                </a:cxn>
                <a:cxn ang="0">
                  <a:pos x="1" y="47"/>
                </a:cxn>
                <a:cxn ang="0">
                  <a:pos x="12" y="56"/>
                </a:cxn>
                <a:cxn ang="0">
                  <a:pos x="32" y="48"/>
                </a:cxn>
                <a:cxn ang="0">
                  <a:pos x="46" y="45"/>
                </a:cxn>
                <a:cxn ang="0">
                  <a:pos x="46" y="19"/>
                </a:cxn>
                <a:cxn ang="0">
                  <a:pos x="45" y="17"/>
                </a:cxn>
              </a:cxnLst>
              <a:rect l="0" t="0" r="r" b="b"/>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1" name="Freeform 131"/>
            <p:cNvSpPr>
              <a:spLocks noEditPoints="1"/>
            </p:cNvSpPr>
            <p:nvPr/>
          </p:nvSpPr>
          <p:spPr bwMode="auto">
            <a:xfrm>
              <a:off x="4033927" y="2640241"/>
              <a:ext cx="198011" cy="315166"/>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2" name="Freeform 132"/>
            <p:cNvSpPr>
              <a:spLocks noEditPoints="1"/>
            </p:cNvSpPr>
            <p:nvPr/>
          </p:nvSpPr>
          <p:spPr bwMode="auto">
            <a:xfrm>
              <a:off x="4033927" y="2640241"/>
              <a:ext cx="198011" cy="315166"/>
            </a:xfrm>
            <a:custGeom>
              <a:avLst/>
              <a:gdLst/>
              <a:ahLst/>
              <a:cxnLst>
                <a:cxn ang="0">
                  <a:pos x="9" y="95"/>
                </a:cxn>
                <a:cxn ang="0">
                  <a:pos x="3" y="108"/>
                </a:cxn>
                <a:cxn ang="0">
                  <a:pos x="17" y="107"/>
                </a:cxn>
                <a:cxn ang="0">
                  <a:pos x="29" y="105"/>
                </a:cxn>
                <a:cxn ang="0">
                  <a:pos x="114" y="134"/>
                </a:cxn>
                <a:cxn ang="0">
                  <a:pos x="97" y="127"/>
                </a:cxn>
                <a:cxn ang="0">
                  <a:pos x="93" y="115"/>
                </a:cxn>
                <a:cxn ang="0">
                  <a:pos x="77" y="88"/>
                </a:cxn>
                <a:cxn ang="0">
                  <a:pos x="59" y="80"/>
                </a:cxn>
                <a:cxn ang="0">
                  <a:pos x="72" y="53"/>
                </a:cxn>
                <a:cxn ang="0">
                  <a:pos x="47" y="49"/>
                </a:cxn>
                <a:cxn ang="0">
                  <a:pos x="57" y="33"/>
                </a:cxn>
                <a:cxn ang="0">
                  <a:pos x="40" y="37"/>
                </a:cxn>
                <a:cxn ang="0">
                  <a:pos x="28" y="54"/>
                </a:cxn>
                <a:cxn ang="0">
                  <a:pos x="18" y="55"/>
                </a:cxn>
                <a:cxn ang="0">
                  <a:pos x="22" y="70"/>
                </a:cxn>
                <a:cxn ang="0">
                  <a:pos x="19" y="83"/>
                </a:cxn>
                <a:cxn ang="0">
                  <a:pos x="32" y="87"/>
                </a:cxn>
                <a:cxn ang="0">
                  <a:pos x="39" y="86"/>
                </a:cxn>
                <a:cxn ang="0">
                  <a:pos x="51" y="96"/>
                </a:cxn>
                <a:cxn ang="0">
                  <a:pos x="56" y="106"/>
                </a:cxn>
                <a:cxn ang="0">
                  <a:pos x="58" y="121"/>
                </a:cxn>
                <a:cxn ang="0">
                  <a:pos x="43" y="123"/>
                </a:cxn>
                <a:cxn ang="0">
                  <a:pos x="46" y="134"/>
                </a:cxn>
                <a:cxn ang="0">
                  <a:pos x="40" y="147"/>
                </a:cxn>
                <a:cxn ang="0">
                  <a:pos x="58" y="150"/>
                </a:cxn>
                <a:cxn ang="0">
                  <a:pos x="47" y="154"/>
                </a:cxn>
                <a:cxn ang="0">
                  <a:pos x="41" y="167"/>
                </a:cxn>
                <a:cxn ang="0">
                  <a:pos x="54" y="164"/>
                </a:cxn>
                <a:cxn ang="0">
                  <a:pos x="71" y="160"/>
                </a:cxn>
                <a:cxn ang="0">
                  <a:pos x="93" y="160"/>
                </a:cxn>
                <a:cxn ang="0">
                  <a:pos x="104" y="151"/>
                </a:cxn>
                <a:cxn ang="0">
                  <a:pos x="114" y="134"/>
                </a:cxn>
                <a:cxn ang="0">
                  <a:pos x="21" y="40"/>
                </a:cxn>
                <a:cxn ang="0">
                  <a:pos x="78" y="14"/>
                </a:cxn>
                <a:cxn ang="0">
                  <a:pos x="78" y="14"/>
                </a:cxn>
              </a:cxnLst>
              <a:rect l="0" t="0" r="r" b="b"/>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3" name="Freeform 133"/>
            <p:cNvSpPr>
              <a:spLocks noEditPoints="1"/>
            </p:cNvSpPr>
            <p:nvPr/>
          </p:nvSpPr>
          <p:spPr bwMode="auto">
            <a:xfrm>
              <a:off x="4352466" y="2731790"/>
              <a:ext cx="93267" cy="93049"/>
            </a:xfrm>
            <a:custGeom>
              <a:avLst/>
              <a:gdLst/>
              <a:ahLst/>
              <a:cxnLst>
                <a:cxn ang="0">
                  <a:pos x="27" y="20"/>
                </a:cxn>
                <a:cxn ang="0">
                  <a:pos x="27" y="12"/>
                </a:cxn>
                <a:cxn ang="0">
                  <a:pos x="28" y="2"/>
                </a:cxn>
                <a:cxn ang="0">
                  <a:pos x="20" y="7"/>
                </a:cxn>
                <a:cxn ang="0">
                  <a:pos x="13" y="10"/>
                </a:cxn>
                <a:cxn ang="0">
                  <a:pos x="14" y="15"/>
                </a:cxn>
                <a:cxn ang="0">
                  <a:pos x="7" y="12"/>
                </a:cxn>
                <a:cxn ang="0">
                  <a:pos x="2" y="20"/>
                </a:cxn>
                <a:cxn ang="0">
                  <a:pos x="2" y="33"/>
                </a:cxn>
                <a:cxn ang="0">
                  <a:pos x="6" y="43"/>
                </a:cxn>
                <a:cxn ang="0">
                  <a:pos x="8" y="48"/>
                </a:cxn>
                <a:cxn ang="0">
                  <a:pos x="18" y="49"/>
                </a:cxn>
                <a:cxn ang="0">
                  <a:pos x="22" y="48"/>
                </a:cxn>
                <a:cxn ang="0">
                  <a:pos x="18" y="42"/>
                </a:cxn>
                <a:cxn ang="0">
                  <a:pos x="24" y="44"/>
                </a:cxn>
                <a:cxn ang="0">
                  <a:pos x="32" y="43"/>
                </a:cxn>
                <a:cxn ang="0">
                  <a:pos x="28" y="36"/>
                </a:cxn>
                <a:cxn ang="0">
                  <a:pos x="22" y="36"/>
                </a:cxn>
                <a:cxn ang="0">
                  <a:pos x="26" y="29"/>
                </a:cxn>
                <a:cxn ang="0">
                  <a:pos x="33" y="25"/>
                </a:cxn>
                <a:cxn ang="0">
                  <a:pos x="27" y="20"/>
                </a:cxn>
                <a:cxn ang="0">
                  <a:pos x="53" y="30"/>
                </a:cxn>
                <a:cxn ang="0">
                  <a:pos x="49" y="32"/>
                </a:cxn>
                <a:cxn ang="0">
                  <a:pos x="45" y="30"/>
                </a:cxn>
                <a:cxn ang="0">
                  <a:pos x="38" y="33"/>
                </a:cxn>
                <a:cxn ang="0">
                  <a:pos x="42" y="43"/>
                </a:cxn>
                <a:cxn ang="0">
                  <a:pos x="39" y="46"/>
                </a:cxn>
                <a:cxn ang="0">
                  <a:pos x="42" y="51"/>
                </a:cxn>
                <a:cxn ang="0">
                  <a:pos x="50" y="42"/>
                </a:cxn>
                <a:cxn ang="0">
                  <a:pos x="53" y="30"/>
                </a:cxn>
              </a:cxnLst>
              <a:rect l="0" t="0" r="r" b="b"/>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4" name="Freeform 134"/>
            <p:cNvSpPr>
              <a:spLocks noEditPoints="1"/>
            </p:cNvSpPr>
            <p:nvPr/>
          </p:nvSpPr>
          <p:spPr bwMode="auto">
            <a:xfrm>
              <a:off x="4417035" y="2359595"/>
              <a:ext cx="241057" cy="445735"/>
            </a:xfrm>
            <a:custGeom>
              <a:avLst/>
              <a:gdLst/>
              <a:ahLst/>
              <a:cxnLst>
                <a:cxn ang="0">
                  <a:pos x="137" y="53"/>
                </a:cxn>
                <a:cxn ang="0">
                  <a:pos x="135" y="33"/>
                </a:cxn>
                <a:cxn ang="0">
                  <a:pos x="118" y="12"/>
                </a:cxn>
                <a:cxn ang="0">
                  <a:pos x="98" y="11"/>
                </a:cxn>
                <a:cxn ang="0">
                  <a:pos x="79" y="11"/>
                </a:cxn>
                <a:cxn ang="0">
                  <a:pos x="68" y="23"/>
                </a:cxn>
                <a:cxn ang="0">
                  <a:pos x="56" y="37"/>
                </a:cxn>
                <a:cxn ang="0">
                  <a:pos x="47" y="51"/>
                </a:cxn>
                <a:cxn ang="0">
                  <a:pos x="37" y="60"/>
                </a:cxn>
                <a:cxn ang="0">
                  <a:pos x="29" y="85"/>
                </a:cxn>
                <a:cxn ang="0">
                  <a:pos x="31" y="97"/>
                </a:cxn>
                <a:cxn ang="0">
                  <a:pos x="12" y="105"/>
                </a:cxn>
                <a:cxn ang="0">
                  <a:pos x="11" y="127"/>
                </a:cxn>
                <a:cxn ang="0">
                  <a:pos x="18" y="146"/>
                </a:cxn>
                <a:cxn ang="0">
                  <a:pos x="15" y="157"/>
                </a:cxn>
                <a:cxn ang="0">
                  <a:pos x="8" y="171"/>
                </a:cxn>
                <a:cxn ang="0">
                  <a:pos x="3" y="187"/>
                </a:cxn>
                <a:cxn ang="0">
                  <a:pos x="0" y="188"/>
                </a:cxn>
                <a:cxn ang="0">
                  <a:pos x="9" y="211"/>
                </a:cxn>
                <a:cxn ang="0">
                  <a:pos x="17" y="230"/>
                </a:cxn>
                <a:cxn ang="0">
                  <a:pos x="20" y="244"/>
                </a:cxn>
                <a:cxn ang="0">
                  <a:pos x="33" y="238"/>
                </a:cxn>
                <a:cxn ang="0">
                  <a:pos x="46" y="233"/>
                </a:cxn>
                <a:cxn ang="0">
                  <a:pos x="57" y="230"/>
                </a:cxn>
                <a:cxn ang="0">
                  <a:pos x="59" y="220"/>
                </a:cxn>
                <a:cxn ang="0">
                  <a:pos x="61" y="196"/>
                </a:cxn>
                <a:cxn ang="0">
                  <a:pos x="77" y="179"/>
                </a:cxn>
                <a:cxn ang="0">
                  <a:pos x="73" y="158"/>
                </a:cxn>
                <a:cxn ang="0">
                  <a:pos x="64" y="144"/>
                </a:cxn>
                <a:cxn ang="0">
                  <a:pos x="71" y="124"/>
                </a:cxn>
                <a:cxn ang="0">
                  <a:pos x="84" y="110"/>
                </a:cxn>
                <a:cxn ang="0">
                  <a:pos x="112" y="91"/>
                </a:cxn>
                <a:cxn ang="0">
                  <a:pos x="115" y="71"/>
                </a:cxn>
                <a:cxn ang="0">
                  <a:pos x="134" y="64"/>
                </a:cxn>
                <a:cxn ang="0">
                  <a:pos x="139" y="58"/>
                </a:cxn>
                <a:cxn ang="0">
                  <a:pos x="75" y="220"/>
                </a:cxn>
              </a:cxnLst>
              <a:rect l="0" t="0" r="r" b="b"/>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5" name="Freeform 135"/>
            <p:cNvSpPr>
              <a:spLocks noEditPoints="1"/>
            </p:cNvSpPr>
            <p:nvPr/>
          </p:nvSpPr>
          <p:spPr bwMode="auto">
            <a:xfrm>
              <a:off x="4615046" y="2673259"/>
              <a:ext cx="123398" cy="63034"/>
            </a:xfrm>
            <a:custGeom>
              <a:avLst/>
              <a:gdLst/>
              <a:ahLst/>
              <a:cxnLst>
                <a:cxn ang="0">
                  <a:pos x="66" y="10"/>
                </a:cxn>
                <a:cxn ang="0">
                  <a:pos x="69" y="2"/>
                </a:cxn>
                <a:cxn ang="0">
                  <a:pos x="66" y="4"/>
                </a:cxn>
                <a:cxn ang="0">
                  <a:pos x="45" y="1"/>
                </a:cxn>
                <a:cxn ang="0">
                  <a:pos x="24" y="6"/>
                </a:cxn>
                <a:cxn ang="0">
                  <a:pos x="17" y="12"/>
                </a:cxn>
                <a:cxn ang="0">
                  <a:pos x="19" y="19"/>
                </a:cxn>
                <a:cxn ang="0">
                  <a:pos x="26" y="23"/>
                </a:cxn>
                <a:cxn ang="0">
                  <a:pos x="28" y="28"/>
                </a:cxn>
                <a:cxn ang="0">
                  <a:pos x="28" y="28"/>
                </a:cxn>
                <a:cxn ang="0">
                  <a:pos x="40" y="28"/>
                </a:cxn>
                <a:cxn ang="0">
                  <a:pos x="52" y="34"/>
                </a:cxn>
                <a:cxn ang="0">
                  <a:pos x="62" y="35"/>
                </a:cxn>
                <a:cxn ang="0">
                  <a:pos x="63" y="32"/>
                </a:cxn>
                <a:cxn ang="0">
                  <a:pos x="66" y="28"/>
                </a:cxn>
                <a:cxn ang="0">
                  <a:pos x="63" y="22"/>
                </a:cxn>
                <a:cxn ang="0">
                  <a:pos x="63" y="16"/>
                </a:cxn>
                <a:cxn ang="0">
                  <a:pos x="66" y="10"/>
                </a:cxn>
                <a:cxn ang="0">
                  <a:pos x="7" y="18"/>
                </a:cxn>
                <a:cxn ang="0">
                  <a:pos x="3" y="28"/>
                </a:cxn>
                <a:cxn ang="0">
                  <a:pos x="15" y="20"/>
                </a:cxn>
                <a:cxn ang="0">
                  <a:pos x="7" y="18"/>
                </a:cxn>
                <a:cxn ang="0">
                  <a:pos x="12" y="13"/>
                </a:cxn>
                <a:cxn ang="0">
                  <a:pos x="5" y="14"/>
                </a:cxn>
                <a:cxn ang="0">
                  <a:pos x="12" y="13"/>
                </a:cxn>
              </a:cxnLst>
              <a:rect l="0" t="0" r="r" b="b"/>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6" name="Freeform 136"/>
            <p:cNvSpPr/>
            <p:nvPr/>
          </p:nvSpPr>
          <p:spPr bwMode="auto">
            <a:xfrm flipH="1">
              <a:off x="5035475" y="4049966"/>
              <a:ext cx="779625" cy="200193"/>
            </a:xfrm>
            <a:custGeom>
              <a:avLst/>
              <a:gdLst/>
              <a:ahLst/>
              <a:cxnLst>
                <a:cxn ang="0">
                  <a:pos x="80" y="25"/>
                </a:cxn>
                <a:cxn ang="0">
                  <a:pos x="85" y="17"/>
                </a:cxn>
                <a:cxn ang="0">
                  <a:pos x="91" y="9"/>
                </a:cxn>
                <a:cxn ang="0">
                  <a:pos x="85" y="11"/>
                </a:cxn>
                <a:cxn ang="0">
                  <a:pos x="80" y="8"/>
                </a:cxn>
                <a:cxn ang="0">
                  <a:pos x="70" y="10"/>
                </a:cxn>
                <a:cxn ang="0">
                  <a:pos x="62" y="16"/>
                </a:cxn>
                <a:cxn ang="0">
                  <a:pos x="49" y="14"/>
                </a:cxn>
                <a:cxn ang="0">
                  <a:pos x="36" y="7"/>
                </a:cxn>
                <a:cxn ang="0">
                  <a:pos x="25" y="4"/>
                </a:cxn>
                <a:cxn ang="0">
                  <a:pos x="18" y="1"/>
                </a:cxn>
                <a:cxn ang="0">
                  <a:pos x="12" y="0"/>
                </a:cxn>
                <a:cxn ang="0">
                  <a:pos x="3" y="6"/>
                </a:cxn>
                <a:cxn ang="0">
                  <a:pos x="1" y="8"/>
                </a:cxn>
                <a:cxn ang="0">
                  <a:pos x="6" y="13"/>
                </a:cxn>
                <a:cxn ang="0">
                  <a:pos x="7" y="21"/>
                </a:cxn>
                <a:cxn ang="0">
                  <a:pos x="12" y="25"/>
                </a:cxn>
                <a:cxn ang="0">
                  <a:pos x="11" y="34"/>
                </a:cxn>
                <a:cxn ang="0">
                  <a:pos x="4" y="47"/>
                </a:cxn>
                <a:cxn ang="0">
                  <a:pos x="1" y="54"/>
                </a:cxn>
                <a:cxn ang="0">
                  <a:pos x="8" y="59"/>
                </a:cxn>
                <a:cxn ang="0">
                  <a:pos x="0" y="66"/>
                </a:cxn>
                <a:cxn ang="0">
                  <a:pos x="0" y="67"/>
                </a:cxn>
                <a:cxn ang="0">
                  <a:pos x="43" y="90"/>
                </a:cxn>
                <a:cxn ang="0">
                  <a:pos x="42" y="96"/>
                </a:cxn>
                <a:cxn ang="0">
                  <a:pos x="61" y="110"/>
                </a:cxn>
                <a:cxn ang="0">
                  <a:pos x="72" y="85"/>
                </a:cxn>
                <a:cxn ang="0">
                  <a:pos x="79" y="80"/>
                </a:cxn>
                <a:cxn ang="0">
                  <a:pos x="85" y="76"/>
                </a:cxn>
                <a:cxn ang="0">
                  <a:pos x="86" y="74"/>
                </a:cxn>
                <a:cxn ang="0">
                  <a:pos x="81" y="65"/>
                </a:cxn>
                <a:cxn ang="0">
                  <a:pos x="80" y="25"/>
                </a:cxn>
              </a:cxnLst>
              <a:rect l="0" t="0" r="r" b="b"/>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7" name="Freeform 137"/>
            <p:cNvSpPr/>
            <p:nvPr/>
          </p:nvSpPr>
          <p:spPr bwMode="auto">
            <a:xfrm>
              <a:off x="4755662" y="3986450"/>
              <a:ext cx="106180" cy="115561"/>
            </a:xfrm>
            <a:custGeom>
              <a:avLst/>
              <a:gdLst/>
              <a:ahLst/>
              <a:cxnLst>
                <a:cxn ang="0">
                  <a:pos x="57" y="13"/>
                </a:cxn>
                <a:cxn ang="0">
                  <a:pos x="56" y="5"/>
                </a:cxn>
                <a:cxn ang="0">
                  <a:pos x="51" y="0"/>
                </a:cxn>
                <a:cxn ang="0">
                  <a:pos x="47" y="4"/>
                </a:cxn>
                <a:cxn ang="0">
                  <a:pos x="40" y="4"/>
                </a:cxn>
                <a:cxn ang="0">
                  <a:pos x="32" y="7"/>
                </a:cxn>
                <a:cxn ang="0">
                  <a:pos x="25" y="5"/>
                </a:cxn>
                <a:cxn ang="0">
                  <a:pos x="17" y="7"/>
                </a:cxn>
                <a:cxn ang="0">
                  <a:pos x="16" y="17"/>
                </a:cxn>
                <a:cxn ang="0">
                  <a:pos x="19" y="22"/>
                </a:cxn>
                <a:cxn ang="0">
                  <a:pos x="16" y="28"/>
                </a:cxn>
                <a:cxn ang="0">
                  <a:pos x="11" y="31"/>
                </a:cxn>
                <a:cxn ang="0">
                  <a:pos x="7" y="38"/>
                </a:cxn>
                <a:cxn ang="0">
                  <a:pos x="4" y="46"/>
                </a:cxn>
                <a:cxn ang="0">
                  <a:pos x="2" y="55"/>
                </a:cxn>
                <a:cxn ang="0">
                  <a:pos x="0" y="63"/>
                </a:cxn>
                <a:cxn ang="0">
                  <a:pos x="6" y="62"/>
                </a:cxn>
                <a:cxn ang="0">
                  <a:pos x="18" y="59"/>
                </a:cxn>
                <a:cxn ang="0">
                  <a:pos x="27" y="58"/>
                </a:cxn>
                <a:cxn ang="0">
                  <a:pos x="36" y="46"/>
                </a:cxn>
                <a:cxn ang="0">
                  <a:pos x="51" y="46"/>
                </a:cxn>
                <a:cxn ang="0">
                  <a:pos x="54" y="39"/>
                </a:cxn>
                <a:cxn ang="0">
                  <a:pos x="61" y="26"/>
                </a:cxn>
                <a:cxn ang="0">
                  <a:pos x="62" y="17"/>
                </a:cxn>
                <a:cxn ang="0">
                  <a:pos x="57" y="13"/>
                </a:cxn>
              </a:cxnLst>
              <a:rect l="0" t="0" r="r" b="b"/>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8" name="Freeform 138"/>
            <p:cNvSpPr/>
            <p:nvPr/>
          </p:nvSpPr>
          <p:spPr bwMode="auto">
            <a:xfrm>
              <a:off x="5280821" y="3069467"/>
              <a:ext cx="345802" cy="208610"/>
            </a:xfrm>
            <a:custGeom>
              <a:avLst/>
              <a:gdLst/>
              <a:ahLst/>
              <a:cxnLst>
                <a:cxn ang="0">
                  <a:pos x="194" y="65"/>
                </a:cxn>
                <a:cxn ang="0">
                  <a:pos x="179" y="58"/>
                </a:cxn>
                <a:cxn ang="0">
                  <a:pos x="170" y="59"/>
                </a:cxn>
                <a:cxn ang="0">
                  <a:pos x="159" y="55"/>
                </a:cxn>
                <a:cxn ang="0">
                  <a:pos x="148" y="64"/>
                </a:cxn>
                <a:cxn ang="0">
                  <a:pos x="142" y="66"/>
                </a:cxn>
                <a:cxn ang="0">
                  <a:pos x="133" y="60"/>
                </a:cxn>
                <a:cxn ang="0">
                  <a:pos x="123" y="58"/>
                </a:cxn>
                <a:cxn ang="0">
                  <a:pos x="117" y="46"/>
                </a:cxn>
                <a:cxn ang="0">
                  <a:pos x="114" y="35"/>
                </a:cxn>
                <a:cxn ang="0">
                  <a:pos x="105" y="29"/>
                </a:cxn>
                <a:cxn ang="0">
                  <a:pos x="83" y="28"/>
                </a:cxn>
                <a:cxn ang="0">
                  <a:pos x="68" y="29"/>
                </a:cxn>
                <a:cxn ang="0">
                  <a:pos x="55" y="14"/>
                </a:cxn>
                <a:cxn ang="0">
                  <a:pos x="51" y="19"/>
                </a:cxn>
                <a:cxn ang="0">
                  <a:pos x="38" y="17"/>
                </a:cxn>
                <a:cxn ang="0">
                  <a:pos x="36" y="1"/>
                </a:cxn>
                <a:cxn ang="0">
                  <a:pos x="32" y="17"/>
                </a:cxn>
                <a:cxn ang="0">
                  <a:pos x="30" y="0"/>
                </a:cxn>
                <a:cxn ang="0">
                  <a:pos x="2" y="7"/>
                </a:cxn>
                <a:cxn ang="0">
                  <a:pos x="0" y="57"/>
                </a:cxn>
                <a:cxn ang="0">
                  <a:pos x="0" y="57"/>
                </a:cxn>
                <a:cxn ang="0">
                  <a:pos x="8" y="59"/>
                </a:cxn>
                <a:cxn ang="0">
                  <a:pos x="12" y="54"/>
                </a:cxn>
                <a:cxn ang="0">
                  <a:pos x="20" y="48"/>
                </a:cxn>
                <a:cxn ang="0">
                  <a:pos x="24" y="44"/>
                </a:cxn>
                <a:cxn ang="0">
                  <a:pos x="29" y="41"/>
                </a:cxn>
                <a:cxn ang="0">
                  <a:pos x="37" y="43"/>
                </a:cxn>
                <a:cxn ang="0">
                  <a:pos x="45" y="46"/>
                </a:cxn>
                <a:cxn ang="0">
                  <a:pos x="49" y="58"/>
                </a:cxn>
                <a:cxn ang="0">
                  <a:pos x="66" y="60"/>
                </a:cxn>
                <a:cxn ang="0">
                  <a:pos x="71" y="68"/>
                </a:cxn>
                <a:cxn ang="0">
                  <a:pos x="76" y="77"/>
                </a:cxn>
                <a:cxn ang="0">
                  <a:pos x="87" y="85"/>
                </a:cxn>
                <a:cxn ang="0">
                  <a:pos x="100" y="93"/>
                </a:cxn>
                <a:cxn ang="0">
                  <a:pos x="112" y="101"/>
                </a:cxn>
                <a:cxn ang="0">
                  <a:pos x="122" y="104"/>
                </a:cxn>
                <a:cxn ang="0">
                  <a:pos x="123" y="111"/>
                </a:cxn>
                <a:cxn ang="0">
                  <a:pos x="124" y="111"/>
                </a:cxn>
                <a:cxn ang="0">
                  <a:pos x="133" y="114"/>
                </a:cxn>
                <a:cxn ang="0">
                  <a:pos x="137" y="116"/>
                </a:cxn>
                <a:cxn ang="0">
                  <a:pos x="142" y="105"/>
                </a:cxn>
                <a:cxn ang="0">
                  <a:pos x="141" y="95"/>
                </a:cxn>
                <a:cxn ang="0">
                  <a:pos x="134" y="86"/>
                </a:cxn>
                <a:cxn ang="0">
                  <a:pos x="144" y="82"/>
                </a:cxn>
                <a:cxn ang="0">
                  <a:pos x="148" y="76"/>
                </a:cxn>
                <a:cxn ang="0">
                  <a:pos x="153" y="70"/>
                </a:cxn>
                <a:cxn ang="0">
                  <a:pos x="162" y="68"/>
                </a:cxn>
                <a:cxn ang="0">
                  <a:pos x="170" y="66"/>
                </a:cxn>
                <a:cxn ang="0">
                  <a:pos x="166" y="75"/>
                </a:cxn>
                <a:cxn ang="0">
                  <a:pos x="179" y="73"/>
                </a:cxn>
                <a:cxn ang="0">
                  <a:pos x="189" y="71"/>
                </a:cxn>
                <a:cxn ang="0">
                  <a:pos x="194" y="65"/>
                </a:cxn>
              </a:cxnLst>
              <a:rect l="0" t="0" r="r" b="b"/>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39" name="Freeform 139"/>
            <p:cNvSpPr>
              <a:spLocks noEditPoints="1"/>
            </p:cNvSpPr>
            <p:nvPr/>
          </p:nvSpPr>
          <p:spPr bwMode="auto">
            <a:xfrm>
              <a:off x="4292202" y="1889847"/>
              <a:ext cx="505071" cy="834439"/>
            </a:xfrm>
            <a:custGeom>
              <a:avLst/>
              <a:gdLst/>
              <a:ahLst/>
              <a:cxnLst>
                <a:cxn ang="0">
                  <a:pos x="276" y="242"/>
                </a:cxn>
                <a:cxn ang="0">
                  <a:pos x="277" y="228"/>
                </a:cxn>
                <a:cxn ang="0">
                  <a:pos x="261" y="226"/>
                </a:cxn>
                <a:cxn ang="0">
                  <a:pos x="243" y="225"/>
                </a:cxn>
                <a:cxn ang="0">
                  <a:pos x="234" y="224"/>
                </a:cxn>
                <a:cxn ang="0">
                  <a:pos x="216" y="228"/>
                </a:cxn>
                <a:cxn ang="0">
                  <a:pos x="202" y="243"/>
                </a:cxn>
                <a:cxn ang="0">
                  <a:pos x="202" y="226"/>
                </a:cxn>
                <a:cxn ang="0">
                  <a:pos x="182" y="238"/>
                </a:cxn>
                <a:cxn ang="0">
                  <a:pos x="174" y="242"/>
                </a:cxn>
                <a:cxn ang="0">
                  <a:pos x="165" y="240"/>
                </a:cxn>
                <a:cxn ang="0">
                  <a:pos x="150" y="251"/>
                </a:cxn>
                <a:cxn ang="0">
                  <a:pos x="139" y="260"/>
                </a:cxn>
                <a:cxn ang="0">
                  <a:pos x="129" y="265"/>
                </a:cxn>
                <a:cxn ang="0">
                  <a:pos x="112" y="269"/>
                </a:cxn>
                <a:cxn ang="0">
                  <a:pos x="105" y="279"/>
                </a:cxn>
                <a:cxn ang="0">
                  <a:pos x="129" y="279"/>
                </a:cxn>
                <a:cxn ang="0">
                  <a:pos x="111" y="292"/>
                </a:cxn>
                <a:cxn ang="0">
                  <a:pos x="86" y="319"/>
                </a:cxn>
                <a:cxn ang="0">
                  <a:pos x="70" y="341"/>
                </a:cxn>
                <a:cxn ang="0">
                  <a:pos x="56" y="361"/>
                </a:cxn>
                <a:cxn ang="0">
                  <a:pos x="36" y="374"/>
                </a:cxn>
                <a:cxn ang="0">
                  <a:pos x="16" y="387"/>
                </a:cxn>
                <a:cxn ang="0">
                  <a:pos x="6" y="404"/>
                </a:cxn>
                <a:cxn ang="0">
                  <a:pos x="2" y="425"/>
                </a:cxn>
                <a:cxn ang="0">
                  <a:pos x="12" y="432"/>
                </a:cxn>
                <a:cxn ang="0">
                  <a:pos x="10" y="440"/>
                </a:cxn>
                <a:cxn ang="0">
                  <a:pos x="20" y="458"/>
                </a:cxn>
                <a:cxn ang="0">
                  <a:pos x="65" y="436"/>
                </a:cxn>
                <a:cxn ang="0">
                  <a:pos x="78" y="440"/>
                </a:cxn>
                <a:cxn ang="0">
                  <a:pos x="86" y="412"/>
                </a:cxn>
                <a:cxn ang="0">
                  <a:pos x="83" y="376"/>
                </a:cxn>
                <a:cxn ang="0">
                  <a:pos x="103" y="351"/>
                </a:cxn>
                <a:cxn ang="0">
                  <a:pos x="117" y="318"/>
                </a:cxn>
                <a:cxn ang="0">
                  <a:pos x="131" y="289"/>
                </a:cxn>
                <a:cxn ang="0">
                  <a:pos x="163" y="273"/>
                </a:cxn>
                <a:cxn ang="0">
                  <a:pos x="185" y="258"/>
                </a:cxn>
                <a:cxn ang="0">
                  <a:pos x="225" y="270"/>
                </a:cxn>
                <a:cxn ang="0">
                  <a:pos x="250" y="243"/>
                </a:cxn>
                <a:cxn ang="0">
                  <a:pos x="276" y="255"/>
                </a:cxn>
                <a:cxn ang="0">
                  <a:pos x="81" y="34"/>
                </a:cxn>
                <a:cxn ang="0">
                  <a:pos x="108" y="49"/>
                </a:cxn>
                <a:cxn ang="0">
                  <a:pos x="129" y="54"/>
                </a:cxn>
                <a:cxn ang="0">
                  <a:pos x="131" y="69"/>
                </a:cxn>
                <a:cxn ang="0">
                  <a:pos x="111" y="87"/>
                </a:cxn>
                <a:cxn ang="0">
                  <a:pos x="133" y="96"/>
                </a:cxn>
                <a:cxn ang="0">
                  <a:pos x="160" y="52"/>
                </a:cxn>
                <a:cxn ang="0">
                  <a:pos x="181" y="63"/>
                </a:cxn>
                <a:cxn ang="0">
                  <a:pos x="210" y="75"/>
                </a:cxn>
                <a:cxn ang="0">
                  <a:pos x="201" y="60"/>
                </a:cxn>
                <a:cxn ang="0">
                  <a:pos x="176" y="39"/>
                </a:cxn>
                <a:cxn ang="0">
                  <a:pos x="150" y="26"/>
                </a:cxn>
                <a:cxn ang="0">
                  <a:pos x="126" y="12"/>
                </a:cxn>
                <a:cxn ang="0">
                  <a:pos x="117" y="26"/>
                </a:cxn>
                <a:cxn ang="0">
                  <a:pos x="93" y="24"/>
                </a:cxn>
                <a:cxn ang="0">
                  <a:pos x="78" y="19"/>
                </a:cxn>
                <a:cxn ang="0">
                  <a:pos x="71" y="54"/>
                </a:cxn>
                <a:cxn ang="0">
                  <a:pos x="71" y="54"/>
                </a:cxn>
                <a:cxn ang="0">
                  <a:pos x="167" y="27"/>
                </a:cxn>
                <a:cxn ang="0">
                  <a:pos x="234" y="25"/>
                </a:cxn>
                <a:cxn ang="0">
                  <a:pos x="204" y="10"/>
                </a:cxn>
                <a:cxn ang="0">
                  <a:pos x="177" y="8"/>
                </a:cxn>
                <a:cxn ang="0">
                  <a:pos x="158" y="10"/>
                </a:cxn>
              </a:cxnLst>
              <a:rect l="0" t="0" r="r" b="b"/>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0" name="Freeform 140"/>
            <p:cNvSpPr/>
            <p:nvPr/>
          </p:nvSpPr>
          <p:spPr bwMode="auto">
            <a:xfrm>
              <a:off x="7853530" y="2556197"/>
              <a:ext cx="66003" cy="25514"/>
            </a:xfrm>
            <a:custGeom>
              <a:avLst/>
              <a:gdLst/>
              <a:ahLst/>
              <a:cxnLst>
                <a:cxn ang="0">
                  <a:pos x="17" y="2"/>
                </a:cxn>
                <a:cxn ang="0">
                  <a:pos x="3" y="6"/>
                </a:cxn>
                <a:cxn ang="0">
                  <a:pos x="24" y="11"/>
                </a:cxn>
                <a:cxn ang="0">
                  <a:pos x="38" y="9"/>
                </a:cxn>
                <a:cxn ang="0">
                  <a:pos x="17" y="2"/>
                </a:cxn>
              </a:cxnLst>
              <a:rect l="0" t="0" r="r" b="b"/>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1" name="Freeform 141"/>
            <p:cNvSpPr>
              <a:spLocks noEditPoints="1"/>
            </p:cNvSpPr>
            <p:nvPr/>
          </p:nvSpPr>
          <p:spPr bwMode="auto">
            <a:xfrm>
              <a:off x="6698465" y="3070968"/>
              <a:ext cx="334323" cy="348183"/>
            </a:xfrm>
            <a:custGeom>
              <a:avLst/>
              <a:gdLst/>
              <a:ahLst/>
              <a:cxnLst>
                <a:cxn ang="0">
                  <a:pos x="171" y="24"/>
                </a:cxn>
                <a:cxn ang="0">
                  <a:pos x="139" y="9"/>
                </a:cxn>
                <a:cxn ang="0">
                  <a:pos x="135" y="31"/>
                </a:cxn>
                <a:cxn ang="0">
                  <a:pos x="121" y="41"/>
                </a:cxn>
                <a:cxn ang="0">
                  <a:pos x="119" y="57"/>
                </a:cxn>
                <a:cxn ang="0">
                  <a:pos x="131" y="53"/>
                </a:cxn>
                <a:cxn ang="0">
                  <a:pos x="134" y="44"/>
                </a:cxn>
                <a:cxn ang="0">
                  <a:pos x="158" y="45"/>
                </a:cxn>
                <a:cxn ang="0">
                  <a:pos x="180" y="32"/>
                </a:cxn>
                <a:cxn ang="0">
                  <a:pos x="182" y="21"/>
                </a:cxn>
                <a:cxn ang="0">
                  <a:pos x="119" y="82"/>
                </a:cxn>
                <a:cxn ang="0">
                  <a:pos x="106" y="108"/>
                </a:cxn>
                <a:cxn ang="0">
                  <a:pos x="89" y="112"/>
                </a:cxn>
                <a:cxn ang="0">
                  <a:pos x="73" y="132"/>
                </a:cxn>
                <a:cxn ang="0">
                  <a:pos x="53" y="136"/>
                </a:cxn>
                <a:cxn ang="0">
                  <a:pos x="19" y="150"/>
                </a:cxn>
                <a:cxn ang="0">
                  <a:pos x="31" y="154"/>
                </a:cxn>
                <a:cxn ang="0">
                  <a:pos x="64" y="157"/>
                </a:cxn>
                <a:cxn ang="0">
                  <a:pos x="81" y="149"/>
                </a:cxn>
                <a:cxn ang="0">
                  <a:pos x="99" y="146"/>
                </a:cxn>
                <a:cxn ang="0">
                  <a:pos x="114" y="140"/>
                </a:cxn>
                <a:cxn ang="0">
                  <a:pos x="128" y="122"/>
                </a:cxn>
                <a:cxn ang="0">
                  <a:pos x="141" y="93"/>
                </a:cxn>
                <a:cxn ang="0">
                  <a:pos x="121" y="67"/>
                </a:cxn>
                <a:cxn ang="0">
                  <a:pos x="37" y="156"/>
                </a:cxn>
                <a:cxn ang="0">
                  <a:pos x="42" y="168"/>
                </a:cxn>
                <a:cxn ang="0">
                  <a:pos x="59" y="155"/>
                </a:cxn>
                <a:cxn ang="0">
                  <a:pos x="25" y="166"/>
                </a:cxn>
                <a:cxn ang="0">
                  <a:pos x="7" y="163"/>
                </a:cxn>
                <a:cxn ang="0">
                  <a:pos x="8" y="168"/>
                </a:cxn>
                <a:cxn ang="0">
                  <a:pos x="14" y="193"/>
                </a:cxn>
                <a:cxn ang="0">
                  <a:pos x="25" y="166"/>
                </a:cxn>
              </a:cxnLst>
              <a:rect l="0" t="0" r="r" b="b"/>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3" name="Freeform 143"/>
            <p:cNvSpPr>
              <a:spLocks noEditPoints="1"/>
            </p:cNvSpPr>
            <p:nvPr/>
          </p:nvSpPr>
          <p:spPr bwMode="auto">
            <a:xfrm>
              <a:off x="6455974" y="3690793"/>
              <a:ext cx="187967" cy="276145"/>
            </a:xfrm>
            <a:custGeom>
              <a:avLst/>
              <a:gdLst/>
              <a:ahLst/>
              <a:cxnLst>
                <a:cxn ang="0">
                  <a:pos x="58" y="59"/>
                </a:cxn>
                <a:cxn ang="0">
                  <a:pos x="72" y="69"/>
                </a:cxn>
                <a:cxn ang="0">
                  <a:pos x="75" y="79"/>
                </a:cxn>
                <a:cxn ang="0">
                  <a:pos x="80" y="84"/>
                </a:cxn>
                <a:cxn ang="0">
                  <a:pos x="85" y="98"/>
                </a:cxn>
                <a:cxn ang="0">
                  <a:pos x="89" y="95"/>
                </a:cxn>
                <a:cxn ang="0">
                  <a:pos x="94" y="88"/>
                </a:cxn>
                <a:cxn ang="0">
                  <a:pos x="91" y="75"/>
                </a:cxn>
                <a:cxn ang="0">
                  <a:pos x="78" y="66"/>
                </a:cxn>
                <a:cxn ang="0">
                  <a:pos x="71" y="56"/>
                </a:cxn>
                <a:cxn ang="0">
                  <a:pos x="55" y="53"/>
                </a:cxn>
                <a:cxn ang="0">
                  <a:pos x="49" y="43"/>
                </a:cxn>
                <a:cxn ang="0">
                  <a:pos x="57" y="27"/>
                </a:cxn>
                <a:cxn ang="0">
                  <a:pos x="56" y="8"/>
                </a:cxn>
                <a:cxn ang="0">
                  <a:pos x="54" y="4"/>
                </a:cxn>
                <a:cxn ang="0">
                  <a:pos x="38" y="3"/>
                </a:cxn>
                <a:cxn ang="0">
                  <a:pos x="36" y="29"/>
                </a:cxn>
                <a:cxn ang="0">
                  <a:pos x="30" y="28"/>
                </a:cxn>
                <a:cxn ang="0">
                  <a:pos x="33" y="43"/>
                </a:cxn>
                <a:cxn ang="0">
                  <a:pos x="36" y="52"/>
                </a:cxn>
                <a:cxn ang="0">
                  <a:pos x="48" y="56"/>
                </a:cxn>
                <a:cxn ang="0">
                  <a:pos x="58" y="59"/>
                </a:cxn>
                <a:cxn ang="0">
                  <a:pos x="37" y="62"/>
                </a:cxn>
                <a:cxn ang="0">
                  <a:pos x="47" y="74"/>
                </a:cxn>
                <a:cxn ang="0">
                  <a:pos x="37" y="62"/>
                </a:cxn>
                <a:cxn ang="0">
                  <a:pos x="55" y="94"/>
                </a:cxn>
                <a:cxn ang="0">
                  <a:pos x="61" y="91"/>
                </a:cxn>
                <a:cxn ang="0">
                  <a:pos x="62" y="100"/>
                </a:cxn>
                <a:cxn ang="0">
                  <a:pos x="64" y="112"/>
                </a:cxn>
                <a:cxn ang="0">
                  <a:pos x="76" y="94"/>
                </a:cxn>
                <a:cxn ang="0">
                  <a:pos x="72" y="92"/>
                </a:cxn>
                <a:cxn ang="0">
                  <a:pos x="55" y="79"/>
                </a:cxn>
                <a:cxn ang="0">
                  <a:pos x="55" y="94"/>
                </a:cxn>
                <a:cxn ang="0">
                  <a:pos x="16" y="101"/>
                </a:cxn>
                <a:cxn ang="0">
                  <a:pos x="2" y="119"/>
                </a:cxn>
                <a:cxn ang="0">
                  <a:pos x="22" y="100"/>
                </a:cxn>
                <a:cxn ang="0">
                  <a:pos x="25" y="88"/>
                </a:cxn>
                <a:cxn ang="0">
                  <a:pos x="16" y="101"/>
                </a:cxn>
                <a:cxn ang="0">
                  <a:pos x="75" y="107"/>
                </a:cxn>
                <a:cxn ang="0">
                  <a:pos x="84" y="102"/>
                </a:cxn>
                <a:cxn ang="0">
                  <a:pos x="75" y="107"/>
                </a:cxn>
                <a:cxn ang="0">
                  <a:pos x="105" y="133"/>
                </a:cxn>
                <a:cxn ang="0">
                  <a:pos x="103" y="108"/>
                </a:cxn>
                <a:cxn ang="0">
                  <a:pos x="95" y="108"/>
                </a:cxn>
                <a:cxn ang="0">
                  <a:pos x="88" y="114"/>
                </a:cxn>
                <a:cxn ang="0">
                  <a:pos x="82" y="119"/>
                </a:cxn>
                <a:cxn ang="0">
                  <a:pos x="72" y="116"/>
                </a:cxn>
                <a:cxn ang="0">
                  <a:pos x="59" y="124"/>
                </a:cxn>
                <a:cxn ang="0">
                  <a:pos x="54" y="136"/>
                </a:cxn>
                <a:cxn ang="0">
                  <a:pos x="64" y="130"/>
                </a:cxn>
                <a:cxn ang="0">
                  <a:pos x="73" y="127"/>
                </a:cxn>
                <a:cxn ang="0">
                  <a:pos x="82" y="147"/>
                </a:cxn>
                <a:cxn ang="0">
                  <a:pos x="94" y="153"/>
                </a:cxn>
                <a:cxn ang="0">
                  <a:pos x="93" y="138"/>
                </a:cxn>
                <a:cxn ang="0">
                  <a:pos x="105" y="133"/>
                </a:cxn>
              </a:cxnLst>
              <a:rect l="0" t="0" r="r" b="b"/>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4" name="Freeform 144"/>
            <p:cNvSpPr>
              <a:spLocks noEditPoints="1"/>
            </p:cNvSpPr>
            <p:nvPr/>
          </p:nvSpPr>
          <p:spPr bwMode="auto">
            <a:xfrm>
              <a:off x="6922303" y="4135027"/>
              <a:ext cx="246796" cy="163587"/>
            </a:xfrm>
            <a:custGeom>
              <a:avLst/>
              <a:gdLst/>
              <a:ahLst/>
              <a:cxnLst>
                <a:cxn ang="0">
                  <a:pos x="102" y="84"/>
                </a:cxn>
                <a:cxn ang="0">
                  <a:pos x="94" y="76"/>
                </a:cxn>
                <a:cxn ang="0">
                  <a:pos x="83" y="71"/>
                </a:cxn>
                <a:cxn ang="0">
                  <a:pos x="75" y="56"/>
                </a:cxn>
                <a:cxn ang="0">
                  <a:pos x="72" y="47"/>
                </a:cxn>
                <a:cxn ang="0">
                  <a:pos x="75" y="39"/>
                </a:cxn>
                <a:cxn ang="0">
                  <a:pos x="52" y="27"/>
                </a:cxn>
                <a:cxn ang="0">
                  <a:pos x="8" y="3"/>
                </a:cxn>
                <a:cxn ang="0">
                  <a:pos x="0" y="0"/>
                </a:cxn>
                <a:cxn ang="0">
                  <a:pos x="0" y="71"/>
                </a:cxn>
                <a:cxn ang="0">
                  <a:pos x="12" y="75"/>
                </a:cxn>
                <a:cxn ang="0">
                  <a:pos x="25" y="68"/>
                </a:cxn>
                <a:cxn ang="0">
                  <a:pos x="32" y="59"/>
                </a:cxn>
                <a:cxn ang="0">
                  <a:pos x="56" y="65"/>
                </a:cxn>
                <a:cxn ang="0">
                  <a:pos x="80" y="87"/>
                </a:cxn>
                <a:cxn ang="0">
                  <a:pos x="104" y="91"/>
                </a:cxn>
                <a:cxn ang="0">
                  <a:pos x="102" y="84"/>
                </a:cxn>
                <a:cxn ang="0">
                  <a:pos x="121" y="25"/>
                </a:cxn>
                <a:cxn ang="0">
                  <a:pos x="108" y="33"/>
                </a:cxn>
                <a:cxn ang="0">
                  <a:pos x="84" y="34"/>
                </a:cxn>
                <a:cxn ang="0">
                  <a:pos x="102" y="42"/>
                </a:cxn>
                <a:cxn ang="0">
                  <a:pos x="125" y="30"/>
                </a:cxn>
                <a:cxn ang="0">
                  <a:pos x="129" y="20"/>
                </a:cxn>
                <a:cxn ang="0">
                  <a:pos x="121" y="25"/>
                </a:cxn>
                <a:cxn ang="0">
                  <a:pos x="133" y="12"/>
                </a:cxn>
                <a:cxn ang="0">
                  <a:pos x="129" y="13"/>
                </a:cxn>
                <a:cxn ang="0">
                  <a:pos x="136" y="23"/>
                </a:cxn>
                <a:cxn ang="0">
                  <a:pos x="133" y="12"/>
                </a:cxn>
              </a:cxnLst>
              <a:rect l="0" t="0" r="r" b="b"/>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5" name="Freeform 145"/>
            <p:cNvSpPr/>
            <p:nvPr/>
          </p:nvSpPr>
          <p:spPr bwMode="auto">
            <a:xfrm>
              <a:off x="5745717" y="3878393"/>
              <a:ext cx="41611" cy="84044"/>
            </a:xfrm>
            <a:custGeom>
              <a:avLst/>
              <a:gdLst/>
              <a:ahLst/>
              <a:cxnLst>
                <a:cxn ang="0">
                  <a:pos x="5" y="0"/>
                </a:cxn>
                <a:cxn ang="0">
                  <a:pos x="1" y="11"/>
                </a:cxn>
                <a:cxn ang="0">
                  <a:pos x="1" y="26"/>
                </a:cxn>
                <a:cxn ang="0">
                  <a:pos x="6" y="43"/>
                </a:cxn>
                <a:cxn ang="0">
                  <a:pos x="24" y="27"/>
                </a:cxn>
                <a:cxn ang="0">
                  <a:pos x="5" y="0"/>
                </a:cxn>
              </a:cxnLst>
              <a:rect l="0" t="0" r="r" b="b"/>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6" name="Freeform 146"/>
            <p:cNvSpPr/>
            <p:nvPr/>
          </p:nvSpPr>
          <p:spPr bwMode="auto">
            <a:xfrm>
              <a:off x="5019676" y="4313622"/>
              <a:ext cx="144922" cy="300158"/>
            </a:xfrm>
            <a:custGeom>
              <a:avLst/>
              <a:gdLst/>
              <a:ahLst/>
              <a:cxnLst>
                <a:cxn ang="0">
                  <a:pos x="71" y="5"/>
                </a:cxn>
                <a:cxn ang="0">
                  <a:pos x="67" y="9"/>
                </a:cxn>
                <a:cxn ang="0">
                  <a:pos x="65" y="17"/>
                </a:cxn>
                <a:cxn ang="0">
                  <a:pos x="59" y="22"/>
                </a:cxn>
                <a:cxn ang="0">
                  <a:pos x="53" y="27"/>
                </a:cxn>
                <a:cxn ang="0">
                  <a:pos x="53" y="33"/>
                </a:cxn>
                <a:cxn ang="0">
                  <a:pos x="44" y="40"/>
                </a:cxn>
                <a:cxn ang="0">
                  <a:pos x="29" y="48"/>
                </a:cxn>
                <a:cxn ang="0">
                  <a:pos x="14" y="50"/>
                </a:cxn>
                <a:cxn ang="0">
                  <a:pos x="10" y="65"/>
                </a:cxn>
                <a:cxn ang="0">
                  <a:pos x="11" y="86"/>
                </a:cxn>
                <a:cxn ang="0">
                  <a:pos x="8" y="109"/>
                </a:cxn>
                <a:cxn ang="0">
                  <a:pos x="4" y="136"/>
                </a:cxn>
                <a:cxn ang="0">
                  <a:pos x="11" y="157"/>
                </a:cxn>
                <a:cxn ang="0">
                  <a:pos x="31" y="162"/>
                </a:cxn>
                <a:cxn ang="0">
                  <a:pos x="43" y="158"/>
                </a:cxn>
                <a:cxn ang="0">
                  <a:pos x="59" y="110"/>
                </a:cxn>
                <a:cxn ang="0">
                  <a:pos x="72" y="66"/>
                </a:cxn>
                <a:cxn ang="0">
                  <a:pos x="74" y="54"/>
                </a:cxn>
                <a:cxn ang="0">
                  <a:pos x="77" y="47"/>
                </a:cxn>
                <a:cxn ang="0">
                  <a:pos x="83" y="45"/>
                </a:cxn>
                <a:cxn ang="0">
                  <a:pos x="79" y="24"/>
                </a:cxn>
                <a:cxn ang="0">
                  <a:pos x="71" y="5"/>
                </a:cxn>
              </a:cxnLst>
              <a:rect l="0" t="0" r="r" b="b"/>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7" name="Freeform 147"/>
            <p:cNvSpPr>
              <a:spLocks noEditPoints="1"/>
            </p:cNvSpPr>
            <p:nvPr/>
          </p:nvSpPr>
          <p:spPr bwMode="auto">
            <a:xfrm>
              <a:off x="5013937" y="3678787"/>
              <a:ext cx="233883" cy="148579"/>
            </a:xfrm>
            <a:custGeom>
              <a:avLst/>
              <a:gdLst/>
              <a:ahLst/>
              <a:cxnLst>
                <a:cxn ang="0">
                  <a:pos x="95" y="3"/>
                </a:cxn>
                <a:cxn ang="0">
                  <a:pos x="73" y="4"/>
                </a:cxn>
                <a:cxn ang="0">
                  <a:pos x="56" y="19"/>
                </a:cxn>
                <a:cxn ang="0">
                  <a:pos x="48" y="22"/>
                </a:cxn>
                <a:cxn ang="0">
                  <a:pos x="32" y="20"/>
                </a:cxn>
                <a:cxn ang="0">
                  <a:pos x="18" y="19"/>
                </a:cxn>
                <a:cxn ang="0">
                  <a:pos x="10" y="17"/>
                </a:cxn>
                <a:cxn ang="0">
                  <a:pos x="5" y="21"/>
                </a:cxn>
                <a:cxn ang="0">
                  <a:pos x="6" y="28"/>
                </a:cxn>
                <a:cxn ang="0">
                  <a:pos x="0" y="30"/>
                </a:cxn>
                <a:cxn ang="0">
                  <a:pos x="1" y="37"/>
                </a:cxn>
                <a:cxn ang="0">
                  <a:pos x="5" y="55"/>
                </a:cxn>
                <a:cxn ang="0">
                  <a:pos x="9" y="72"/>
                </a:cxn>
                <a:cxn ang="0">
                  <a:pos x="29" y="70"/>
                </a:cxn>
                <a:cxn ang="0">
                  <a:pos x="44" y="65"/>
                </a:cxn>
                <a:cxn ang="0">
                  <a:pos x="56" y="59"/>
                </a:cxn>
                <a:cxn ang="0">
                  <a:pos x="67" y="57"/>
                </a:cxn>
                <a:cxn ang="0">
                  <a:pos x="76" y="51"/>
                </a:cxn>
                <a:cxn ang="0">
                  <a:pos x="100" y="43"/>
                </a:cxn>
                <a:cxn ang="0">
                  <a:pos x="111" y="32"/>
                </a:cxn>
                <a:cxn ang="0">
                  <a:pos x="120" y="28"/>
                </a:cxn>
                <a:cxn ang="0">
                  <a:pos x="106" y="0"/>
                </a:cxn>
                <a:cxn ang="0">
                  <a:pos x="95" y="3"/>
                </a:cxn>
                <a:cxn ang="0">
                  <a:pos x="123" y="78"/>
                </a:cxn>
                <a:cxn ang="0">
                  <a:pos x="134" y="76"/>
                </a:cxn>
                <a:cxn ang="0">
                  <a:pos x="123" y="78"/>
                </a:cxn>
              </a:cxnLst>
              <a:rect l="0" t="0" r="r" b="b"/>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8" name="Freeform 148"/>
            <p:cNvSpPr>
              <a:spLocks noEditPoints="1"/>
            </p:cNvSpPr>
            <p:nvPr/>
          </p:nvSpPr>
          <p:spPr bwMode="auto">
            <a:xfrm>
              <a:off x="7190623" y="4189055"/>
              <a:ext cx="157835" cy="118562"/>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49" name="Freeform 149"/>
            <p:cNvSpPr>
              <a:spLocks noEditPoints="1"/>
            </p:cNvSpPr>
            <p:nvPr/>
          </p:nvSpPr>
          <p:spPr bwMode="auto">
            <a:xfrm>
              <a:off x="7190623" y="4189055"/>
              <a:ext cx="157835" cy="118562"/>
            </a:xfrm>
            <a:custGeom>
              <a:avLst/>
              <a:gdLst/>
              <a:ahLst/>
              <a:cxnLst>
                <a:cxn ang="0">
                  <a:pos x="1" y="3"/>
                </a:cxn>
                <a:cxn ang="0">
                  <a:pos x="15" y="19"/>
                </a:cxn>
                <a:cxn ang="0">
                  <a:pos x="1" y="3"/>
                </a:cxn>
                <a:cxn ang="0">
                  <a:pos x="22" y="17"/>
                </a:cxn>
                <a:cxn ang="0">
                  <a:pos x="32" y="24"/>
                </a:cxn>
                <a:cxn ang="0">
                  <a:pos x="22" y="17"/>
                </a:cxn>
                <a:cxn ang="0">
                  <a:pos x="60" y="37"/>
                </a:cxn>
                <a:cxn ang="0">
                  <a:pos x="44" y="28"/>
                </a:cxn>
                <a:cxn ang="0">
                  <a:pos x="60" y="37"/>
                </a:cxn>
                <a:cxn ang="0">
                  <a:pos x="58" y="47"/>
                </a:cxn>
                <a:cxn ang="0">
                  <a:pos x="69" y="54"/>
                </a:cxn>
                <a:cxn ang="0">
                  <a:pos x="58" y="47"/>
                </a:cxn>
                <a:cxn ang="0">
                  <a:pos x="78" y="58"/>
                </a:cxn>
                <a:cxn ang="0">
                  <a:pos x="89" y="63"/>
                </a:cxn>
                <a:cxn ang="0">
                  <a:pos x="78" y="58"/>
                </a:cxn>
                <a:cxn ang="0">
                  <a:pos x="70" y="36"/>
                </a:cxn>
                <a:cxn ang="0">
                  <a:pos x="79" y="51"/>
                </a:cxn>
                <a:cxn ang="0">
                  <a:pos x="70" y="36"/>
                </a:cxn>
              </a:cxnLst>
              <a:rect l="0" t="0" r="r" b="b"/>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0" name="Freeform 150"/>
            <p:cNvSpPr>
              <a:spLocks noEditPoints="1"/>
            </p:cNvSpPr>
            <p:nvPr/>
          </p:nvSpPr>
          <p:spPr bwMode="auto">
            <a:xfrm>
              <a:off x="6371316" y="4297112"/>
              <a:ext cx="799219" cy="744391"/>
            </a:xfrm>
            <a:custGeom>
              <a:avLst/>
              <a:gdLst/>
              <a:ahLst/>
              <a:cxnLst>
                <a:cxn ang="0">
                  <a:pos x="457" y="180"/>
                </a:cxn>
                <a:cxn ang="0">
                  <a:pos x="438" y="160"/>
                </a:cxn>
                <a:cxn ang="0">
                  <a:pos x="424" y="139"/>
                </a:cxn>
                <a:cxn ang="0">
                  <a:pos x="410" y="124"/>
                </a:cxn>
                <a:cxn ang="0">
                  <a:pos x="378" y="93"/>
                </a:cxn>
                <a:cxn ang="0">
                  <a:pos x="367" y="53"/>
                </a:cxn>
                <a:cxn ang="0">
                  <a:pos x="347" y="33"/>
                </a:cxn>
                <a:cxn ang="0">
                  <a:pos x="329" y="10"/>
                </a:cxn>
                <a:cxn ang="0">
                  <a:pos x="324" y="51"/>
                </a:cxn>
                <a:cxn ang="0">
                  <a:pos x="297" y="76"/>
                </a:cxn>
                <a:cxn ang="0">
                  <a:pos x="265" y="59"/>
                </a:cxn>
                <a:cxn ang="0">
                  <a:pos x="259" y="35"/>
                </a:cxn>
                <a:cxn ang="0">
                  <a:pos x="268" y="17"/>
                </a:cxn>
                <a:cxn ang="0">
                  <a:pos x="251" y="19"/>
                </a:cxn>
                <a:cxn ang="0">
                  <a:pos x="222" y="13"/>
                </a:cxn>
                <a:cxn ang="0">
                  <a:pos x="194" y="32"/>
                </a:cxn>
                <a:cxn ang="0">
                  <a:pos x="184" y="51"/>
                </a:cxn>
                <a:cxn ang="0">
                  <a:pos x="167" y="44"/>
                </a:cxn>
                <a:cxn ang="0">
                  <a:pos x="147" y="46"/>
                </a:cxn>
                <a:cxn ang="0">
                  <a:pos x="131" y="55"/>
                </a:cxn>
                <a:cxn ang="0">
                  <a:pos x="123" y="73"/>
                </a:cxn>
                <a:cxn ang="0">
                  <a:pos x="106" y="75"/>
                </a:cxn>
                <a:cxn ang="0">
                  <a:pos x="69" y="110"/>
                </a:cxn>
                <a:cxn ang="0">
                  <a:pos x="34" y="121"/>
                </a:cxn>
                <a:cxn ang="0">
                  <a:pos x="13" y="130"/>
                </a:cxn>
                <a:cxn ang="0">
                  <a:pos x="6" y="169"/>
                </a:cxn>
                <a:cxn ang="0">
                  <a:pos x="9" y="187"/>
                </a:cxn>
                <a:cxn ang="0">
                  <a:pos x="22" y="227"/>
                </a:cxn>
                <a:cxn ang="0">
                  <a:pos x="23" y="277"/>
                </a:cxn>
                <a:cxn ang="0">
                  <a:pos x="56" y="294"/>
                </a:cxn>
                <a:cxn ang="0">
                  <a:pos x="104" y="280"/>
                </a:cxn>
                <a:cxn ang="0">
                  <a:pos x="157" y="260"/>
                </a:cxn>
                <a:cxn ang="0">
                  <a:pos x="219" y="256"/>
                </a:cxn>
                <a:cxn ang="0">
                  <a:pos x="240" y="268"/>
                </a:cxn>
                <a:cxn ang="0">
                  <a:pos x="262" y="287"/>
                </a:cxn>
                <a:cxn ang="0">
                  <a:pos x="278" y="285"/>
                </a:cxn>
                <a:cxn ang="0">
                  <a:pos x="288" y="289"/>
                </a:cxn>
                <a:cxn ang="0">
                  <a:pos x="304" y="317"/>
                </a:cxn>
                <a:cxn ang="0">
                  <a:pos x="344" y="344"/>
                </a:cxn>
                <a:cxn ang="0">
                  <a:pos x="365" y="341"/>
                </a:cxn>
                <a:cxn ang="0">
                  <a:pos x="379" y="348"/>
                </a:cxn>
                <a:cxn ang="0">
                  <a:pos x="419" y="330"/>
                </a:cxn>
                <a:cxn ang="0">
                  <a:pos x="443" y="266"/>
                </a:cxn>
                <a:cxn ang="0">
                  <a:pos x="458" y="228"/>
                </a:cxn>
                <a:cxn ang="0">
                  <a:pos x="210" y="11"/>
                </a:cxn>
                <a:cxn ang="0">
                  <a:pos x="266" y="307"/>
                </a:cxn>
                <a:cxn ang="0">
                  <a:pos x="379" y="376"/>
                </a:cxn>
                <a:cxn ang="0">
                  <a:pos x="380" y="411"/>
                </a:cxn>
                <a:cxn ang="0">
                  <a:pos x="395" y="402"/>
                </a:cxn>
                <a:cxn ang="0">
                  <a:pos x="379" y="376"/>
                </a:cxn>
              </a:cxnLst>
              <a:rect l="0" t="0" r="r" b="b"/>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1" name="Freeform 151"/>
            <p:cNvSpPr>
              <a:spLocks noEditPoints="1"/>
            </p:cNvSpPr>
            <p:nvPr/>
          </p:nvSpPr>
          <p:spPr bwMode="auto">
            <a:xfrm>
              <a:off x="7417331" y="4826891"/>
              <a:ext cx="243927" cy="303159"/>
            </a:xfrm>
            <a:custGeom>
              <a:avLst/>
              <a:gdLst/>
              <a:ahLst/>
              <a:cxnLst>
                <a:cxn ang="0">
                  <a:pos x="87" y="81"/>
                </a:cxn>
                <a:cxn ang="0">
                  <a:pos x="78" y="84"/>
                </a:cxn>
                <a:cxn ang="0">
                  <a:pos x="67" y="79"/>
                </a:cxn>
                <a:cxn ang="0">
                  <a:pos x="61" y="89"/>
                </a:cxn>
                <a:cxn ang="0">
                  <a:pos x="52" y="105"/>
                </a:cxn>
                <a:cxn ang="0">
                  <a:pos x="21" y="125"/>
                </a:cxn>
                <a:cxn ang="0">
                  <a:pos x="7" y="139"/>
                </a:cxn>
                <a:cxn ang="0">
                  <a:pos x="4" y="151"/>
                </a:cxn>
                <a:cxn ang="0">
                  <a:pos x="14" y="156"/>
                </a:cxn>
                <a:cxn ang="0">
                  <a:pos x="22" y="159"/>
                </a:cxn>
                <a:cxn ang="0">
                  <a:pos x="43" y="154"/>
                </a:cxn>
                <a:cxn ang="0">
                  <a:pos x="50" y="141"/>
                </a:cxn>
                <a:cxn ang="0">
                  <a:pos x="56" y="129"/>
                </a:cxn>
                <a:cxn ang="0">
                  <a:pos x="69" y="122"/>
                </a:cxn>
                <a:cxn ang="0">
                  <a:pos x="72" y="116"/>
                </a:cxn>
                <a:cxn ang="0">
                  <a:pos x="80" y="105"/>
                </a:cxn>
                <a:cxn ang="0">
                  <a:pos x="89" y="90"/>
                </a:cxn>
                <a:cxn ang="0">
                  <a:pos x="87" y="81"/>
                </a:cxn>
                <a:cxn ang="0">
                  <a:pos x="15" y="167"/>
                </a:cxn>
                <a:cxn ang="0">
                  <a:pos x="19" y="162"/>
                </a:cxn>
                <a:cxn ang="0">
                  <a:pos x="15" y="167"/>
                </a:cxn>
                <a:cxn ang="0">
                  <a:pos x="128" y="41"/>
                </a:cxn>
                <a:cxn ang="0">
                  <a:pos x="117" y="40"/>
                </a:cxn>
                <a:cxn ang="0">
                  <a:pos x="110" y="33"/>
                </a:cxn>
                <a:cxn ang="0">
                  <a:pos x="105" y="24"/>
                </a:cxn>
                <a:cxn ang="0">
                  <a:pos x="105" y="30"/>
                </a:cxn>
                <a:cxn ang="0">
                  <a:pos x="100" y="28"/>
                </a:cxn>
                <a:cxn ang="0">
                  <a:pos x="96" y="20"/>
                </a:cxn>
                <a:cxn ang="0">
                  <a:pos x="92" y="10"/>
                </a:cxn>
                <a:cxn ang="0">
                  <a:pos x="78" y="0"/>
                </a:cxn>
                <a:cxn ang="0">
                  <a:pos x="81" y="12"/>
                </a:cxn>
                <a:cxn ang="0">
                  <a:pos x="89" y="20"/>
                </a:cxn>
                <a:cxn ang="0">
                  <a:pos x="96" y="29"/>
                </a:cxn>
                <a:cxn ang="0">
                  <a:pos x="94" y="46"/>
                </a:cxn>
                <a:cxn ang="0">
                  <a:pos x="85" y="56"/>
                </a:cxn>
                <a:cxn ang="0">
                  <a:pos x="100" y="69"/>
                </a:cxn>
                <a:cxn ang="0">
                  <a:pos x="97" y="87"/>
                </a:cxn>
                <a:cxn ang="0">
                  <a:pos x="107" y="89"/>
                </a:cxn>
                <a:cxn ang="0">
                  <a:pos x="119" y="71"/>
                </a:cxn>
                <a:cxn ang="0">
                  <a:pos x="123" y="60"/>
                </a:cxn>
                <a:cxn ang="0">
                  <a:pos x="130" y="57"/>
                </a:cxn>
                <a:cxn ang="0">
                  <a:pos x="135" y="50"/>
                </a:cxn>
                <a:cxn ang="0">
                  <a:pos x="139" y="40"/>
                </a:cxn>
                <a:cxn ang="0">
                  <a:pos x="128" y="41"/>
                </a:cxn>
              </a:cxnLst>
              <a:rect l="0" t="0" r="r" b="b"/>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2" name="Freeform 152"/>
            <p:cNvSpPr>
              <a:spLocks noEditPoints="1"/>
            </p:cNvSpPr>
            <p:nvPr/>
          </p:nvSpPr>
          <p:spPr bwMode="auto">
            <a:xfrm>
              <a:off x="7631126" y="4414174"/>
              <a:ext cx="53090" cy="51027"/>
            </a:xfrm>
            <a:custGeom>
              <a:avLst/>
              <a:gdLst/>
              <a:ahLst/>
              <a:cxnLst>
                <a:cxn ang="0">
                  <a:pos x="4" y="24"/>
                </a:cxn>
                <a:cxn ang="0">
                  <a:pos x="17" y="20"/>
                </a:cxn>
                <a:cxn ang="0">
                  <a:pos x="4" y="24"/>
                </a:cxn>
                <a:cxn ang="0">
                  <a:pos x="20" y="10"/>
                </a:cxn>
                <a:cxn ang="0">
                  <a:pos x="31" y="4"/>
                </a:cxn>
                <a:cxn ang="0">
                  <a:pos x="20" y="10"/>
                </a:cxn>
              </a:cxnLst>
              <a:rect l="0" t="0" r="r" b="b"/>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3" name="Freeform 153"/>
            <p:cNvSpPr/>
            <p:nvPr/>
          </p:nvSpPr>
          <p:spPr bwMode="auto">
            <a:xfrm>
              <a:off x="5213383" y="3141505"/>
              <a:ext cx="279798" cy="184597"/>
            </a:xfrm>
            <a:custGeom>
              <a:avLst/>
              <a:gdLst/>
              <a:ahLst/>
              <a:cxnLst>
                <a:cxn ang="0">
                  <a:pos x="161" y="64"/>
                </a:cxn>
                <a:cxn ang="0">
                  <a:pos x="151" y="61"/>
                </a:cxn>
                <a:cxn ang="0">
                  <a:pos x="139" y="53"/>
                </a:cxn>
                <a:cxn ang="0">
                  <a:pos x="126" y="45"/>
                </a:cxn>
                <a:cxn ang="0">
                  <a:pos x="115" y="37"/>
                </a:cxn>
                <a:cxn ang="0">
                  <a:pos x="110" y="28"/>
                </a:cxn>
                <a:cxn ang="0">
                  <a:pos x="105" y="20"/>
                </a:cxn>
                <a:cxn ang="0">
                  <a:pos x="88" y="18"/>
                </a:cxn>
                <a:cxn ang="0">
                  <a:pos x="84" y="6"/>
                </a:cxn>
                <a:cxn ang="0">
                  <a:pos x="76" y="3"/>
                </a:cxn>
                <a:cxn ang="0">
                  <a:pos x="68" y="1"/>
                </a:cxn>
                <a:cxn ang="0">
                  <a:pos x="63" y="4"/>
                </a:cxn>
                <a:cxn ang="0">
                  <a:pos x="59" y="8"/>
                </a:cxn>
                <a:cxn ang="0">
                  <a:pos x="51" y="14"/>
                </a:cxn>
                <a:cxn ang="0">
                  <a:pos x="47" y="19"/>
                </a:cxn>
                <a:cxn ang="0">
                  <a:pos x="39" y="17"/>
                </a:cxn>
                <a:cxn ang="0">
                  <a:pos x="31" y="15"/>
                </a:cxn>
                <a:cxn ang="0">
                  <a:pos x="17" y="5"/>
                </a:cxn>
                <a:cxn ang="0">
                  <a:pos x="6" y="11"/>
                </a:cxn>
                <a:cxn ang="0">
                  <a:pos x="11" y="9"/>
                </a:cxn>
                <a:cxn ang="0">
                  <a:pos x="20" y="19"/>
                </a:cxn>
                <a:cxn ang="0">
                  <a:pos x="25" y="26"/>
                </a:cxn>
                <a:cxn ang="0">
                  <a:pos x="14" y="28"/>
                </a:cxn>
                <a:cxn ang="0">
                  <a:pos x="3" y="28"/>
                </a:cxn>
                <a:cxn ang="0">
                  <a:pos x="6" y="38"/>
                </a:cxn>
                <a:cxn ang="0">
                  <a:pos x="6" y="45"/>
                </a:cxn>
                <a:cxn ang="0">
                  <a:pos x="13" y="47"/>
                </a:cxn>
                <a:cxn ang="0">
                  <a:pos x="15" y="56"/>
                </a:cxn>
                <a:cxn ang="0">
                  <a:pos x="15" y="71"/>
                </a:cxn>
                <a:cxn ang="0">
                  <a:pos x="24" y="70"/>
                </a:cxn>
                <a:cxn ang="0">
                  <a:pos x="34" y="63"/>
                </a:cxn>
                <a:cxn ang="0">
                  <a:pos x="42" y="62"/>
                </a:cxn>
                <a:cxn ang="0">
                  <a:pos x="55" y="62"/>
                </a:cxn>
                <a:cxn ang="0">
                  <a:pos x="64" y="66"/>
                </a:cxn>
                <a:cxn ang="0">
                  <a:pos x="69" y="68"/>
                </a:cxn>
                <a:cxn ang="0">
                  <a:pos x="79" y="71"/>
                </a:cxn>
                <a:cxn ang="0">
                  <a:pos x="84" y="75"/>
                </a:cxn>
                <a:cxn ang="0">
                  <a:pos x="91" y="82"/>
                </a:cxn>
                <a:cxn ang="0">
                  <a:pos x="99" y="83"/>
                </a:cxn>
                <a:cxn ang="0">
                  <a:pos x="101" y="97"/>
                </a:cxn>
                <a:cxn ang="0">
                  <a:pos x="104" y="96"/>
                </a:cxn>
                <a:cxn ang="0">
                  <a:pos x="112" y="99"/>
                </a:cxn>
                <a:cxn ang="0">
                  <a:pos x="122" y="95"/>
                </a:cxn>
                <a:cxn ang="0">
                  <a:pos x="138" y="86"/>
                </a:cxn>
                <a:cxn ang="0">
                  <a:pos x="144" y="75"/>
                </a:cxn>
                <a:cxn ang="0">
                  <a:pos x="153" y="69"/>
                </a:cxn>
                <a:cxn ang="0">
                  <a:pos x="162" y="71"/>
                </a:cxn>
                <a:cxn ang="0">
                  <a:pos x="161" y="64"/>
                </a:cxn>
              </a:cxnLst>
              <a:rect l="0" t="0" r="r" b="b"/>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4" name="Freeform 154"/>
            <p:cNvSpPr/>
            <p:nvPr/>
          </p:nvSpPr>
          <p:spPr bwMode="auto">
            <a:xfrm>
              <a:off x="5044070" y="3207540"/>
              <a:ext cx="384543" cy="340679"/>
            </a:xfrm>
            <a:custGeom>
              <a:avLst/>
              <a:gdLst/>
              <a:ahLst/>
              <a:cxnLst>
                <a:cxn ang="0">
                  <a:pos x="217" y="162"/>
                </a:cxn>
                <a:cxn ang="0">
                  <a:pos x="212" y="150"/>
                </a:cxn>
                <a:cxn ang="0">
                  <a:pos x="200" y="140"/>
                </a:cxn>
                <a:cxn ang="0">
                  <a:pos x="192" y="130"/>
                </a:cxn>
                <a:cxn ang="0">
                  <a:pos x="204" y="114"/>
                </a:cxn>
                <a:cxn ang="0">
                  <a:pos x="193" y="108"/>
                </a:cxn>
                <a:cxn ang="0">
                  <a:pos x="191" y="95"/>
                </a:cxn>
                <a:cxn ang="0">
                  <a:pos x="191" y="83"/>
                </a:cxn>
                <a:cxn ang="0">
                  <a:pos x="192" y="74"/>
                </a:cxn>
                <a:cxn ang="0">
                  <a:pos x="197" y="65"/>
                </a:cxn>
                <a:cxn ang="0">
                  <a:pos x="199" y="60"/>
                </a:cxn>
                <a:cxn ang="0">
                  <a:pos x="197" y="46"/>
                </a:cxn>
                <a:cxn ang="0">
                  <a:pos x="189" y="45"/>
                </a:cxn>
                <a:cxn ang="0">
                  <a:pos x="182" y="38"/>
                </a:cxn>
                <a:cxn ang="0">
                  <a:pos x="177" y="34"/>
                </a:cxn>
                <a:cxn ang="0">
                  <a:pos x="167" y="31"/>
                </a:cxn>
                <a:cxn ang="0">
                  <a:pos x="162" y="29"/>
                </a:cxn>
                <a:cxn ang="0">
                  <a:pos x="153" y="25"/>
                </a:cxn>
                <a:cxn ang="0">
                  <a:pos x="140" y="25"/>
                </a:cxn>
                <a:cxn ang="0">
                  <a:pos x="132" y="26"/>
                </a:cxn>
                <a:cxn ang="0">
                  <a:pos x="122" y="33"/>
                </a:cxn>
                <a:cxn ang="0">
                  <a:pos x="113" y="34"/>
                </a:cxn>
                <a:cxn ang="0">
                  <a:pos x="113" y="40"/>
                </a:cxn>
                <a:cxn ang="0">
                  <a:pos x="88" y="46"/>
                </a:cxn>
                <a:cxn ang="0">
                  <a:pos x="68" y="33"/>
                </a:cxn>
                <a:cxn ang="0">
                  <a:pos x="54" y="20"/>
                </a:cxn>
                <a:cxn ang="0">
                  <a:pos x="46" y="14"/>
                </a:cxn>
                <a:cxn ang="0">
                  <a:pos x="44" y="4"/>
                </a:cxn>
                <a:cxn ang="0">
                  <a:pos x="21" y="14"/>
                </a:cxn>
                <a:cxn ang="0">
                  <a:pos x="13" y="9"/>
                </a:cxn>
                <a:cxn ang="0">
                  <a:pos x="7" y="1"/>
                </a:cxn>
                <a:cxn ang="0">
                  <a:pos x="3" y="6"/>
                </a:cxn>
                <a:cxn ang="0">
                  <a:pos x="3" y="16"/>
                </a:cxn>
                <a:cxn ang="0">
                  <a:pos x="3" y="28"/>
                </a:cxn>
                <a:cxn ang="0">
                  <a:pos x="9" y="37"/>
                </a:cxn>
                <a:cxn ang="0">
                  <a:pos x="13" y="46"/>
                </a:cxn>
                <a:cxn ang="0">
                  <a:pos x="19" y="52"/>
                </a:cxn>
                <a:cxn ang="0">
                  <a:pos x="23" y="56"/>
                </a:cxn>
                <a:cxn ang="0">
                  <a:pos x="22" y="63"/>
                </a:cxn>
                <a:cxn ang="0">
                  <a:pos x="17" y="72"/>
                </a:cxn>
                <a:cxn ang="0">
                  <a:pos x="19" y="82"/>
                </a:cxn>
                <a:cxn ang="0">
                  <a:pos x="24" y="88"/>
                </a:cxn>
                <a:cxn ang="0">
                  <a:pos x="37" y="97"/>
                </a:cxn>
                <a:cxn ang="0">
                  <a:pos x="42" y="103"/>
                </a:cxn>
                <a:cxn ang="0">
                  <a:pos x="41" y="111"/>
                </a:cxn>
                <a:cxn ang="0">
                  <a:pos x="45" y="119"/>
                </a:cxn>
                <a:cxn ang="0">
                  <a:pos x="51" y="127"/>
                </a:cxn>
                <a:cxn ang="0">
                  <a:pos x="54" y="127"/>
                </a:cxn>
                <a:cxn ang="0">
                  <a:pos x="59" y="126"/>
                </a:cxn>
                <a:cxn ang="0">
                  <a:pos x="67" y="125"/>
                </a:cxn>
                <a:cxn ang="0">
                  <a:pos x="79" y="143"/>
                </a:cxn>
                <a:cxn ang="0">
                  <a:pos x="85" y="153"/>
                </a:cxn>
                <a:cxn ang="0">
                  <a:pos x="99" y="160"/>
                </a:cxn>
                <a:cxn ang="0">
                  <a:pos x="125" y="170"/>
                </a:cxn>
                <a:cxn ang="0">
                  <a:pos x="143" y="165"/>
                </a:cxn>
                <a:cxn ang="0">
                  <a:pos x="151" y="180"/>
                </a:cxn>
                <a:cxn ang="0">
                  <a:pos x="191" y="187"/>
                </a:cxn>
                <a:cxn ang="0">
                  <a:pos x="202" y="188"/>
                </a:cxn>
                <a:cxn ang="0">
                  <a:pos x="202" y="185"/>
                </a:cxn>
                <a:cxn ang="0">
                  <a:pos x="209" y="174"/>
                </a:cxn>
                <a:cxn ang="0">
                  <a:pos x="220" y="171"/>
                </a:cxn>
                <a:cxn ang="0">
                  <a:pos x="217" y="162"/>
                </a:cxn>
              </a:cxnLst>
              <a:rect l="0" t="0" r="r" b="b"/>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5" name="Freeform 155"/>
            <p:cNvSpPr>
              <a:spLocks noEditPoints="1"/>
            </p:cNvSpPr>
            <p:nvPr/>
          </p:nvSpPr>
          <p:spPr bwMode="auto">
            <a:xfrm>
              <a:off x="5094290" y="2805329"/>
              <a:ext cx="792044" cy="390205"/>
            </a:xfrm>
            <a:custGeom>
              <a:avLst/>
              <a:gdLst/>
              <a:ahLst/>
              <a:cxnLst>
                <a:cxn ang="0">
                  <a:pos x="444" y="89"/>
                </a:cxn>
                <a:cxn ang="0">
                  <a:pos x="429" y="75"/>
                </a:cxn>
                <a:cxn ang="0">
                  <a:pos x="399" y="70"/>
                </a:cxn>
                <a:cxn ang="0">
                  <a:pos x="372" y="51"/>
                </a:cxn>
                <a:cxn ang="0">
                  <a:pos x="341" y="17"/>
                </a:cxn>
                <a:cxn ang="0">
                  <a:pos x="310" y="30"/>
                </a:cxn>
                <a:cxn ang="0">
                  <a:pos x="302" y="21"/>
                </a:cxn>
                <a:cxn ang="0">
                  <a:pos x="285" y="19"/>
                </a:cxn>
                <a:cxn ang="0">
                  <a:pos x="277" y="2"/>
                </a:cxn>
                <a:cxn ang="0">
                  <a:pos x="237" y="10"/>
                </a:cxn>
                <a:cxn ang="0">
                  <a:pos x="193" y="20"/>
                </a:cxn>
                <a:cxn ang="0">
                  <a:pos x="170" y="31"/>
                </a:cxn>
                <a:cxn ang="0">
                  <a:pos x="166" y="46"/>
                </a:cxn>
                <a:cxn ang="0">
                  <a:pos x="170" y="61"/>
                </a:cxn>
                <a:cxn ang="0">
                  <a:pos x="158" y="69"/>
                </a:cxn>
                <a:cxn ang="0">
                  <a:pos x="141" y="68"/>
                </a:cxn>
                <a:cxn ang="0">
                  <a:pos x="112" y="70"/>
                </a:cxn>
                <a:cxn ang="0">
                  <a:pos x="92" y="70"/>
                </a:cxn>
                <a:cxn ang="0">
                  <a:pos x="62" y="58"/>
                </a:cxn>
                <a:cxn ang="0">
                  <a:pos x="35" y="66"/>
                </a:cxn>
                <a:cxn ang="0">
                  <a:pos x="25" y="84"/>
                </a:cxn>
                <a:cxn ang="0">
                  <a:pos x="4" y="88"/>
                </a:cxn>
                <a:cxn ang="0">
                  <a:pos x="1" y="104"/>
                </a:cxn>
                <a:cxn ang="0">
                  <a:pos x="17" y="114"/>
                </a:cxn>
                <a:cxn ang="0">
                  <a:pos x="28" y="134"/>
                </a:cxn>
                <a:cxn ang="0">
                  <a:pos x="58" y="127"/>
                </a:cxn>
                <a:cxn ang="0">
                  <a:pos x="65" y="150"/>
                </a:cxn>
                <a:cxn ang="0">
                  <a:pos x="44" y="165"/>
                </a:cxn>
                <a:cxn ang="0">
                  <a:pos x="64" y="185"/>
                </a:cxn>
                <a:cxn ang="0">
                  <a:pos x="75" y="197"/>
                </a:cxn>
                <a:cxn ang="0">
                  <a:pos x="108" y="203"/>
                </a:cxn>
                <a:cxn ang="0">
                  <a:pos x="139" y="144"/>
                </a:cxn>
                <a:cxn ang="0">
                  <a:pos x="157" y="146"/>
                </a:cxn>
                <a:cxn ang="0">
                  <a:pos x="191" y="174"/>
                </a:cxn>
                <a:cxn ang="0">
                  <a:pos x="225" y="192"/>
                </a:cxn>
                <a:cxn ang="0">
                  <a:pos x="250" y="212"/>
                </a:cxn>
                <a:cxn ang="0">
                  <a:pos x="274" y="201"/>
                </a:cxn>
                <a:cxn ang="0">
                  <a:pos x="299" y="187"/>
                </a:cxn>
                <a:cxn ang="0">
                  <a:pos x="336" y="185"/>
                </a:cxn>
                <a:cxn ang="0">
                  <a:pos x="385" y="193"/>
                </a:cxn>
                <a:cxn ang="0">
                  <a:pos x="386" y="167"/>
                </a:cxn>
                <a:cxn ang="0">
                  <a:pos x="401" y="151"/>
                </a:cxn>
                <a:cxn ang="0">
                  <a:pos x="416" y="126"/>
                </a:cxn>
                <a:cxn ang="0">
                  <a:pos x="445" y="123"/>
                </a:cxn>
                <a:cxn ang="0">
                  <a:pos x="455" y="99"/>
                </a:cxn>
                <a:cxn ang="0">
                  <a:pos x="171" y="137"/>
                </a:cxn>
                <a:cxn ang="0">
                  <a:pos x="361" y="136"/>
                </a:cxn>
                <a:cxn ang="0">
                  <a:pos x="315" y="136"/>
                </a:cxn>
                <a:cxn ang="0">
                  <a:pos x="361" y="136"/>
                </a:cxn>
              </a:cxnLst>
              <a:rect l="0" t="0" r="r" b="b"/>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6" name="Freeform 156"/>
            <p:cNvSpPr>
              <a:spLocks noEditPoints="1"/>
            </p:cNvSpPr>
            <p:nvPr/>
          </p:nvSpPr>
          <p:spPr bwMode="auto">
            <a:xfrm>
              <a:off x="4572000" y="1844824"/>
              <a:ext cx="3327445" cy="1334202"/>
            </a:xfrm>
            <a:custGeom>
              <a:avLst/>
              <a:gdLst/>
              <a:ahLst/>
              <a:cxnLst>
                <a:cxn ang="0">
                  <a:pos x="814" y="12"/>
                </a:cxn>
                <a:cxn ang="0">
                  <a:pos x="840" y="45"/>
                </a:cxn>
                <a:cxn ang="0">
                  <a:pos x="912" y="61"/>
                </a:cxn>
                <a:cxn ang="0">
                  <a:pos x="822" y="28"/>
                </a:cxn>
                <a:cxn ang="0">
                  <a:pos x="1331" y="168"/>
                </a:cxn>
                <a:cxn ang="0">
                  <a:pos x="1358" y="198"/>
                </a:cxn>
                <a:cxn ang="0">
                  <a:pos x="1388" y="664"/>
                </a:cxn>
                <a:cxn ang="0">
                  <a:pos x="355" y="25"/>
                </a:cxn>
                <a:cxn ang="0">
                  <a:pos x="1886" y="330"/>
                </a:cxn>
                <a:cxn ang="0">
                  <a:pos x="1698" y="277"/>
                </a:cxn>
                <a:cxn ang="0">
                  <a:pos x="1580" y="268"/>
                </a:cxn>
                <a:cxn ang="0">
                  <a:pos x="1412" y="221"/>
                </a:cxn>
                <a:cxn ang="0">
                  <a:pos x="1319" y="241"/>
                </a:cxn>
                <a:cxn ang="0">
                  <a:pos x="1224" y="204"/>
                </a:cxn>
                <a:cxn ang="0">
                  <a:pos x="1101" y="196"/>
                </a:cxn>
                <a:cxn ang="0">
                  <a:pos x="989" y="193"/>
                </a:cxn>
                <a:cxn ang="0">
                  <a:pos x="1007" y="122"/>
                </a:cxn>
                <a:cxn ang="0">
                  <a:pos x="909" y="126"/>
                </a:cxn>
                <a:cxn ang="0">
                  <a:pos x="800" y="148"/>
                </a:cxn>
                <a:cxn ang="0">
                  <a:pos x="764" y="190"/>
                </a:cxn>
                <a:cxn ang="0">
                  <a:pos x="667" y="228"/>
                </a:cxn>
                <a:cxn ang="0">
                  <a:pos x="623" y="257"/>
                </a:cxn>
                <a:cxn ang="0">
                  <a:pos x="630" y="312"/>
                </a:cxn>
                <a:cxn ang="0">
                  <a:pos x="603" y="320"/>
                </a:cxn>
                <a:cxn ang="0">
                  <a:pos x="557" y="231"/>
                </a:cxn>
                <a:cxn ang="0">
                  <a:pos x="468" y="273"/>
                </a:cxn>
                <a:cxn ang="0">
                  <a:pos x="384" y="305"/>
                </a:cxn>
                <a:cxn ang="0">
                  <a:pos x="307" y="312"/>
                </a:cxn>
                <a:cxn ang="0">
                  <a:pos x="230" y="353"/>
                </a:cxn>
                <a:cxn ang="0">
                  <a:pos x="170" y="355"/>
                </a:cxn>
                <a:cxn ang="0">
                  <a:pos x="201" y="292"/>
                </a:cxn>
                <a:cxn ang="0">
                  <a:pos x="100" y="296"/>
                </a:cxn>
                <a:cxn ang="0">
                  <a:pos x="133" y="407"/>
                </a:cxn>
                <a:cxn ang="0">
                  <a:pos x="89" y="497"/>
                </a:cxn>
                <a:cxn ang="0">
                  <a:pos x="134" y="574"/>
                </a:cxn>
                <a:cxn ang="0">
                  <a:pos x="223" y="617"/>
                </a:cxn>
                <a:cxn ang="0">
                  <a:pos x="193" y="682"/>
                </a:cxn>
                <a:cxn ang="0">
                  <a:pos x="326" y="731"/>
                </a:cxn>
                <a:cxn ang="0">
                  <a:pos x="312" y="613"/>
                </a:cxn>
                <a:cxn ang="0">
                  <a:pos x="425" y="599"/>
                </a:cxn>
                <a:cxn ang="0">
                  <a:pos x="472" y="554"/>
                </a:cxn>
                <a:cxn ang="0">
                  <a:pos x="610" y="554"/>
                </a:cxn>
                <a:cxn ang="0">
                  <a:pos x="738" y="612"/>
                </a:cxn>
                <a:cxn ang="0">
                  <a:pos x="849" y="616"/>
                </a:cxn>
                <a:cxn ang="0">
                  <a:pos x="939" y="614"/>
                </a:cxn>
                <a:cxn ang="0">
                  <a:pos x="1099" y="622"/>
                </a:cxn>
                <a:cxn ang="0">
                  <a:pos x="1210" y="615"/>
                </a:cxn>
                <a:cxn ang="0">
                  <a:pos x="1251" y="689"/>
                </a:cxn>
                <a:cxn ang="0">
                  <a:pos x="1365" y="573"/>
                </a:cxn>
                <a:cxn ang="0">
                  <a:pos x="1310" y="530"/>
                </a:cxn>
                <a:cxn ang="0">
                  <a:pos x="1484" y="473"/>
                </a:cxn>
                <a:cxn ang="0">
                  <a:pos x="1584" y="440"/>
                </a:cxn>
                <a:cxn ang="0">
                  <a:pos x="1544" y="494"/>
                </a:cxn>
                <a:cxn ang="0">
                  <a:pos x="1607" y="521"/>
                </a:cxn>
                <a:cxn ang="0">
                  <a:pos x="1697" y="458"/>
                </a:cxn>
                <a:cxn ang="0">
                  <a:pos x="1766" y="373"/>
                </a:cxn>
                <a:cxn ang="0">
                  <a:pos x="1875" y="379"/>
                </a:cxn>
                <a:cxn ang="0">
                  <a:pos x="993" y="567"/>
                </a:cxn>
                <a:cxn ang="0">
                  <a:pos x="386" y="247"/>
                </a:cxn>
                <a:cxn ang="0">
                  <a:pos x="485" y="133"/>
                </a:cxn>
                <a:cxn ang="0">
                  <a:pos x="415" y="39"/>
                </a:cxn>
                <a:cxn ang="0">
                  <a:pos x="464" y="16"/>
                </a:cxn>
              </a:cxnLst>
              <a:rect l="0" t="0" r="r" b="b"/>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grpFill/>
            <a:ln w="9525">
              <a:noFill/>
              <a:round/>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7" name="Freeform 158"/>
            <p:cNvSpPr/>
            <p:nvPr/>
          </p:nvSpPr>
          <p:spPr bwMode="auto">
            <a:xfrm>
              <a:off x="4431383" y="3957934"/>
              <a:ext cx="357281" cy="393207"/>
            </a:xfrm>
            <a:custGeom>
              <a:avLst/>
              <a:gdLst/>
              <a:ahLst/>
              <a:cxnLst>
                <a:cxn ang="0">
                  <a:pos x="184" y="102"/>
                </a:cxn>
                <a:cxn ang="0">
                  <a:pos x="184" y="95"/>
                </a:cxn>
                <a:cxn ang="0">
                  <a:pos x="181" y="91"/>
                </a:cxn>
                <a:cxn ang="0">
                  <a:pos x="186" y="81"/>
                </a:cxn>
                <a:cxn ang="0">
                  <a:pos x="189" y="71"/>
                </a:cxn>
                <a:cxn ang="0">
                  <a:pos x="194" y="54"/>
                </a:cxn>
                <a:cxn ang="0">
                  <a:pos x="203" y="44"/>
                </a:cxn>
                <a:cxn ang="0">
                  <a:pos x="203" y="33"/>
                </a:cxn>
                <a:cxn ang="0">
                  <a:pos x="204" y="23"/>
                </a:cxn>
                <a:cxn ang="0">
                  <a:pos x="185" y="13"/>
                </a:cxn>
                <a:cxn ang="0">
                  <a:pos x="172" y="13"/>
                </a:cxn>
                <a:cxn ang="0">
                  <a:pos x="164" y="4"/>
                </a:cxn>
                <a:cxn ang="0">
                  <a:pos x="156" y="6"/>
                </a:cxn>
                <a:cxn ang="0">
                  <a:pos x="134" y="6"/>
                </a:cxn>
                <a:cxn ang="0">
                  <a:pos x="114" y="9"/>
                </a:cxn>
                <a:cxn ang="0">
                  <a:pos x="89" y="13"/>
                </a:cxn>
                <a:cxn ang="0">
                  <a:pos x="68" y="16"/>
                </a:cxn>
                <a:cxn ang="0">
                  <a:pos x="66" y="35"/>
                </a:cxn>
                <a:cxn ang="0">
                  <a:pos x="53" y="71"/>
                </a:cxn>
                <a:cxn ang="0">
                  <a:pos x="43" y="102"/>
                </a:cxn>
                <a:cxn ang="0">
                  <a:pos x="32" y="117"/>
                </a:cxn>
                <a:cxn ang="0">
                  <a:pos x="18" y="117"/>
                </a:cxn>
                <a:cxn ang="0">
                  <a:pos x="0" y="121"/>
                </a:cxn>
                <a:cxn ang="0">
                  <a:pos x="4" y="135"/>
                </a:cxn>
                <a:cxn ang="0">
                  <a:pos x="47" y="132"/>
                </a:cxn>
                <a:cxn ang="0">
                  <a:pos x="53" y="150"/>
                </a:cxn>
                <a:cxn ang="0">
                  <a:pos x="76" y="155"/>
                </a:cxn>
                <a:cxn ang="0">
                  <a:pos x="89" y="145"/>
                </a:cxn>
                <a:cxn ang="0">
                  <a:pos x="102" y="149"/>
                </a:cxn>
                <a:cxn ang="0">
                  <a:pos x="103" y="174"/>
                </a:cxn>
                <a:cxn ang="0">
                  <a:pos x="108" y="192"/>
                </a:cxn>
                <a:cxn ang="0">
                  <a:pos x="124" y="188"/>
                </a:cxn>
                <a:cxn ang="0">
                  <a:pos x="130" y="191"/>
                </a:cxn>
                <a:cxn ang="0">
                  <a:pos x="140" y="193"/>
                </a:cxn>
                <a:cxn ang="0">
                  <a:pos x="153" y="201"/>
                </a:cxn>
                <a:cxn ang="0">
                  <a:pos x="162" y="198"/>
                </a:cxn>
                <a:cxn ang="0">
                  <a:pos x="177" y="206"/>
                </a:cxn>
                <a:cxn ang="0">
                  <a:pos x="189" y="216"/>
                </a:cxn>
                <a:cxn ang="0">
                  <a:pos x="190" y="203"/>
                </a:cxn>
                <a:cxn ang="0">
                  <a:pos x="175" y="196"/>
                </a:cxn>
                <a:cxn ang="0">
                  <a:pos x="178" y="173"/>
                </a:cxn>
                <a:cxn ang="0">
                  <a:pos x="182" y="160"/>
                </a:cxn>
                <a:cxn ang="0">
                  <a:pos x="196" y="157"/>
                </a:cxn>
                <a:cxn ang="0">
                  <a:pos x="189" y="144"/>
                </a:cxn>
              </a:cxnLst>
              <a:rect l="0" t="0" r="r" b="b"/>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8" name="Freeform 159"/>
            <p:cNvSpPr/>
            <p:nvPr/>
          </p:nvSpPr>
          <p:spPr bwMode="auto">
            <a:xfrm>
              <a:off x="4749923" y="4121521"/>
              <a:ext cx="31567" cy="43523"/>
            </a:xfrm>
            <a:custGeom>
              <a:avLst/>
              <a:gdLst/>
              <a:ahLst/>
              <a:cxnLst>
                <a:cxn ang="0">
                  <a:pos x="1" y="12"/>
                </a:cxn>
                <a:cxn ang="0">
                  <a:pos x="4" y="24"/>
                </a:cxn>
                <a:cxn ang="0">
                  <a:pos x="9" y="21"/>
                </a:cxn>
                <a:cxn ang="0">
                  <a:pos x="18" y="8"/>
                </a:cxn>
                <a:cxn ang="0">
                  <a:pos x="15" y="6"/>
                </a:cxn>
                <a:cxn ang="0">
                  <a:pos x="14" y="0"/>
                </a:cxn>
                <a:cxn ang="0">
                  <a:pos x="9" y="0"/>
                </a:cxn>
                <a:cxn ang="0">
                  <a:pos x="3" y="4"/>
                </a:cxn>
                <a:cxn ang="0">
                  <a:pos x="0" y="3"/>
                </a:cxn>
                <a:cxn ang="0">
                  <a:pos x="0" y="4"/>
                </a:cxn>
                <a:cxn ang="0">
                  <a:pos x="1" y="12"/>
                </a:cxn>
              </a:cxnLst>
              <a:rect l="0" t="0" r="r" b="b"/>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59" name="Freeform 160"/>
            <p:cNvSpPr/>
            <p:nvPr/>
          </p:nvSpPr>
          <p:spPr bwMode="auto">
            <a:xfrm>
              <a:off x="4768576" y="4289608"/>
              <a:ext cx="208055" cy="348183"/>
            </a:xfrm>
            <a:custGeom>
              <a:avLst/>
              <a:gdLst/>
              <a:ahLst/>
              <a:cxnLst>
                <a:cxn ang="0">
                  <a:pos x="119" y="50"/>
                </a:cxn>
                <a:cxn ang="0">
                  <a:pos x="116" y="28"/>
                </a:cxn>
                <a:cxn ang="0">
                  <a:pos x="115" y="1"/>
                </a:cxn>
                <a:cxn ang="0">
                  <a:pos x="115" y="0"/>
                </a:cxn>
                <a:cxn ang="0">
                  <a:pos x="103" y="7"/>
                </a:cxn>
                <a:cxn ang="0">
                  <a:pos x="95" y="9"/>
                </a:cxn>
                <a:cxn ang="0">
                  <a:pos x="89" y="8"/>
                </a:cxn>
                <a:cxn ang="0">
                  <a:pos x="85" y="13"/>
                </a:cxn>
                <a:cxn ang="0">
                  <a:pos x="78" y="13"/>
                </a:cxn>
                <a:cxn ang="0">
                  <a:pos x="69" y="15"/>
                </a:cxn>
                <a:cxn ang="0">
                  <a:pos x="65" y="11"/>
                </a:cxn>
                <a:cxn ang="0">
                  <a:pos x="58" y="13"/>
                </a:cxn>
                <a:cxn ang="0">
                  <a:pos x="52" y="12"/>
                </a:cxn>
                <a:cxn ang="0">
                  <a:pos x="51" y="16"/>
                </a:cxn>
                <a:cxn ang="0">
                  <a:pos x="56" y="40"/>
                </a:cxn>
                <a:cxn ang="0">
                  <a:pos x="63" y="46"/>
                </a:cxn>
                <a:cxn ang="0">
                  <a:pos x="63" y="58"/>
                </a:cxn>
                <a:cxn ang="0">
                  <a:pos x="57" y="65"/>
                </a:cxn>
                <a:cxn ang="0">
                  <a:pos x="56" y="75"/>
                </a:cxn>
                <a:cxn ang="0">
                  <a:pos x="46" y="62"/>
                </a:cxn>
                <a:cxn ang="0">
                  <a:pos x="48" y="47"/>
                </a:cxn>
                <a:cxn ang="0">
                  <a:pos x="39" y="46"/>
                </a:cxn>
                <a:cxn ang="0">
                  <a:pos x="31" y="40"/>
                </a:cxn>
                <a:cxn ang="0">
                  <a:pos x="0" y="52"/>
                </a:cxn>
                <a:cxn ang="0">
                  <a:pos x="2" y="60"/>
                </a:cxn>
                <a:cxn ang="0">
                  <a:pos x="2" y="60"/>
                </a:cxn>
                <a:cxn ang="0">
                  <a:pos x="3" y="64"/>
                </a:cxn>
                <a:cxn ang="0">
                  <a:pos x="18" y="67"/>
                </a:cxn>
                <a:cxn ang="0">
                  <a:pos x="31" y="72"/>
                </a:cxn>
                <a:cxn ang="0">
                  <a:pos x="31" y="89"/>
                </a:cxn>
                <a:cxn ang="0">
                  <a:pos x="28" y="99"/>
                </a:cxn>
                <a:cxn ang="0">
                  <a:pos x="32" y="108"/>
                </a:cxn>
                <a:cxn ang="0">
                  <a:pos x="26" y="116"/>
                </a:cxn>
                <a:cxn ang="0">
                  <a:pos x="23" y="127"/>
                </a:cxn>
                <a:cxn ang="0">
                  <a:pos x="11" y="138"/>
                </a:cxn>
                <a:cxn ang="0">
                  <a:pos x="12" y="139"/>
                </a:cxn>
                <a:cxn ang="0">
                  <a:pos x="19" y="160"/>
                </a:cxn>
                <a:cxn ang="0">
                  <a:pos x="20" y="180"/>
                </a:cxn>
                <a:cxn ang="0">
                  <a:pos x="21" y="193"/>
                </a:cxn>
                <a:cxn ang="0">
                  <a:pos x="30" y="193"/>
                </a:cxn>
                <a:cxn ang="0">
                  <a:pos x="30" y="187"/>
                </a:cxn>
                <a:cxn ang="0">
                  <a:pos x="26" y="183"/>
                </a:cxn>
                <a:cxn ang="0">
                  <a:pos x="43" y="170"/>
                </a:cxn>
                <a:cxn ang="0">
                  <a:pos x="57" y="161"/>
                </a:cxn>
                <a:cxn ang="0">
                  <a:pos x="59" y="145"/>
                </a:cxn>
                <a:cxn ang="0">
                  <a:pos x="57" y="130"/>
                </a:cxn>
                <a:cxn ang="0">
                  <a:pos x="51" y="116"/>
                </a:cxn>
                <a:cxn ang="0">
                  <a:pos x="53" y="108"/>
                </a:cxn>
                <a:cxn ang="0">
                  <a:pos x="58" y="102"/>
                </a:cxn>
                <a:cxn ang="0">
                  <a:pos x="68" y="96"/>
                </a:cxn>
                <a:cxn ang="0">
                  <a:pos x="79" y="83"/>
                </a:cxn>
                <a:cxn ang="0">
                  <a:pos x="101" y="73"/>
                </a:cxn>
                <a:cxn ang="0">
                  <a:pos x="119" y="50"/>
                </a:cxn>
              </a:cxnLst>
              <a:rect l="0" t="0" r="r" b="b"/>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0" name="Freeform 161"/>
            <p:cNvSpPr/>
            <p:nvPr/>
          </p:nvSpPr>
          <p:spPr bwMode="auto">
            <a:xfrm>
              <a:off x="4757097" y="4091505"/>
              <a:ext cx="210925" cy="225118"/>
            </a:xfrm>
            <a:custGeom>
              <a:avLst/>
              <a:gdLst/>
              <a:ahLst/>
              <a:cxnLst>
                <a:cxn ang="0">
                  <a:pos x="114" y="100"/>
                </a:cxn>
                <a:cxn ang="0">
                  <a:pos x="110" y="88"/>
                </a:cxn>
                <a:cxn ang="0">
                  <a:pos x="109" y="79"/>
                </a:cxn>
                <a:cxn ang="0">
                  <a:pos x="111" y="71"/>
                </a:cxn>
                <a:cxn ang="0">
                  <a:pos x="105" y="61"/>
                </a:cxn>
                <a:cxn ang="0">
                  <a:pos x="110" y="44"/>
                </a:cxn>
                <a:cxn ang="0">
                  <a:pos x="91" y="30"/>
                </a:cxn>
                <a:cxn ang="0">
                  <a:pos x="92" y="24"/>
                </a:cxn>
                <a:cxn ang="0">
                  <a:pos x="49" y="1"/>
                </a:cxn>
                <a:cxn ang="0">
                  <a:pos x="44" y="12"/>
                </a:cxn>
                <a:cxn ang="0">
                  <a:pos x="44" y="19"/>
                </a:cxn>
                <a:cxn ang="0">
                  <a:pos x="26" y="18"/>
                </a:cxn>
                <a:cxn ang="0">
                  <a:pos x="26" y="0"/>
                </a:cxn>
                <a:cxn ang="0">
                  <a:pos x="17" y="1"/>
                </a:cxn>
                <a:cxn ang="0">
                  <a:pos x="11" y="2"/>
                </a:cxn>
                <a:cxn ang="0">
                  <a:pos x="13" y="7"/>
                </a:cxn>
                <a:cxn ang="0">
                  <a:pos x="15" y="15"/>
                </a:cxn>
                <a:cxn ang="0">
                  <a:pos x="10" y="17"/>
                </a:cxn>
                <a:cxn ang="0">
                  <a:pos x="11" y="23"/>
                </a:cxn>
                <a:cxn ang="0">
                  <a:pos x="14" y="25"/>
                </a:cxn>
                <a:cxn ang="0">
                  <a:pos x="5" y="38"/>
                </a:cxn>
                <a:cxn ang="0">
                  <a:pos x="0" y="41"/>
                </a:cxn>
                <a:cxn ang="0">
                  <a:pos x="7" y="62"/>
                </a:cxn>
                <a:cxn ang="0">
                  <a:pos x="13" y="77"/>
                </a:cxn>
                <a:cxn ang="0">
                  <a:pos x="15" y="86"/>
                </a:cxn>
                <a:cxn ang="0">
                  <a:pos x="9" y="81"/>
                </a:cxn>
                <a:cxn ang="0">
                  <a:pos x="8" y="83"/>
                </a:cxn>
                <a:cxn ang="0">
                  <a:pos x="8" y="83"/>
                </a:cxn>
                <a:cxn ang="0">
                  <a:pos x="16" y="88"/>
                </a:cxn>
                <a:cxn ang="0">
                  <a:pos x="26" y="92"/>
                </a:cxn>
                <a:cxn ang="0">
                  <a:pos x="41" y="99"/>
                </a:cxn>
                <a:cxn ang="0">
                  <a:pos x="42" y="100"/>
                </a:cxn>
                <a:cxn ang="0">
                  <a:pos x="49" y="100"/>
                </a:cxn>
                <a:cxn ang="0">
                  <a:pos x="51" y="99"/>
                </a:cxn>
                <a:cxn ang="0">
                  <a:pos x="59" y="122"/>
                </a:cxn>
                <a:cxn ang="0">
                  <a:pos x="65" y="123"/>
                </a:cxn>
                <a:cxn ang="0">
                  <a:pos x="72" y="121"/>
                </a:cxn>
                <a:cxn ang="0">
                  <a:pos x="76" y="125"/>
                </a:cxn>
                <a:cxn ang="0">
                  <a:pos x="85" y="123"/>
                </a:cxn>
                <a:cxn ang="0">
                  <a:pos x="92" y="123"/>
                </a:cxn>
                <a:cxn ang="0">
                  <a:pos x="96" y="118"/>
                </a:cxn>
                <a:cxn ang="0">
                  <a:pos x="102" y="119"/>
                </a:cxn>
                <a:cxn ang="0">
                  <a:pos x="110" y="117"/>
                </a:cxn>
                <a:cxn ang="0">
                  <a:pos x="122" y="110"/>
                </a:cxn>
                <a:cxn ang="0">
                  <a:pos x="114" y="100"/>
                </a:cxn>
              </a:cxnLst>
              <a:rect l="0" t="0" r="r" b="b"/>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1" name="Freeform 162"/>
            <p:cNvSpPr/>
            <p:nvPr/>
          </p:nvSpPr>
          <p:spPr bwMode="auto">
            <a:xfrm>
              <a:off x="4818796" y="4270098"/>
              <a:ext cx="64570" cy="159083"/>
            </a:xfrm>
            <a:custGeom>
              <a:avLst/>
              <a:gdLst/>
              <a:ahLst/>
              <a:cxnLst>
                <a:cxn ang="0">
                  <a:pos x="34" y="57"/>
                </a:cxn>
                <a:cxn ang="0">
                  <a:pos x="27" y="51"/>
                </a:cxn>
                <a:cxn ang="0">
                  <a:pos x="27" y="53"/>
                </a:cxn>
                <a:cxn ang="0">
                  <a:pos x="15" y="35"/>
                </a:cxn>
                <a:cxn ang="0">
                  <a:pos x="16" y="15"/>
                </a:cxn>
                <a:cxn ang="0">
                  <a:pos x="13" y="1"/>
                </a:cxn>
                <a:cxn ang="0">
                  <a:pos x="6" y="1"/>
                </a:cxn>
                <a:cxn ang="0">
                  <a:pos x="10" y="12"/>
                </a:cxn>
                <a:cxn ang="0">
                  <a:pos x="6" y="14"/>
                </a:cxn>
                <a:cxn ang="0">
                  <a:pos x="7" y="32"/>
                </a:cxn>
                <a:cxn ang="0">
                  <a:pos x="2" y="35"/>
                </a:cxn>
                <a:cxn ang="0">
                  <a:pos x="0" y="46"/>
                </a:cxn>
                <a:cxn ang="0">
                  <a:pos x="2" y="51"/>
                </a:cxn>
                <a:cxn ang="0">
                  <a:pos x="2" y="51"/>
                </a:cxn>
                <a:cxn ang="0">
                  <a:pos x="10" y="57"/>
                </a:cxn>
                <a:cxn ang="0">
                  <a:pos x="19" y="58"/>
                </a:cxn>
                <a:cxn ang="0">
                  <a:pos x="17" y="73"/>
                </a:cxn>
                <a:cxn ang="0">
                  <a:pos x="27" y="86"/>
                </a:cxn>
                <a:cxn ang="0">
                  <a:pos x="28" y="76"/>
                </a:cxn>
                <a:cxn ang="0">
                  <a:pos x="34" y="69"/>
                </a:cxn>
                <a:cxn ang="0">
                  <a:pos x="34" y="57"/>
                </a:cxn>
              </a:cxnLst>
              <a:rect l="0" t="0" r="r" b="b"/>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2" name="Freeform 163"/>
            <p:cNvSpPr/>
            <p:nvPr/>
          </p:nvSpPr>
          <p:spPr bwMode="auto">
            <a:xfrm>
              <a:off x="7374286" y="4498218"/>
              <a:ext cx="66003" cy="54028"/>
            </a:xfrm>
            <a:custGeom>
              <a:avLst/>
              <a:gdLst/>
              <a:ahLst/>
              <a:cxnLst>
                <a:cxn ang="0">
                  <a:pos x="1" y="5"/>
                </a:cxn>
                <a:cxn ang="0">
                  <a:pos x="34" y="27"/>
                </a:cxn>
                <a:cxn ang="0">
                  <a:pos x="1" y="5"/>
                </a:cxn>
              </a:cxnLst>
              <a:rect l="0" t="0" r="r" b="b"/>
              <a:pathLst>
                <a:path w="38" h="30">
                  <a:moveTo>
                    <a:pt x="1" y="5"/>
                  </a:moveTo>
                  <a:cubicBezTo>
                    <a:pt x="0" y="0"/>
                    <a:pt x="38" y="25"/>
                    <a:pt x="34" y="27"/>
                  </a:cubicBezTo>
                  <a:cubicBezTo>
                    <a:pt x="30" y="30"/>
                    <a:pt x="2" y="9"/>
                    <a:pt x="1" y="5"/>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3" name="Freeform 164"/>
            <p:cNvSpPr/>
            <p:nvPr/>
          </p:nvSpPr>
          <p:spPr bwMode="auto">
            <a:xfrm>
              <a:off x="5510400" y="3185028"/>
              <a:ext cx="150661" cy="105055"/>
            </a:xfrm>
            <a:custGeom>
              <a:avLst/>
              <a:gdLst/>
              <a:ahLst/>
              <a:cxnLst>
                <a:cxn ang="0">
                  <a:pos x="71" y="47"/>
                </a:cxn>
                <a:cxn ang="0">
                  <a:pos x="75" y="51"/>
                </a:cxn>
                <a:cxn ang="0">
                  <a:pos x="83" y="53"/>
                </a:cxn>
                <a:cxn ang="0">
                  <a:pos x="87" y="52"/>
                </a:cxn>
                <a:cxn ang="0">
                  <a:pos x="84" y="37"/>
                </a:cxn>
                <a:cxn ang="0">
                  <a:pos x="73" y="30"/>
                </a:cxn>
                <a:cxn ang="0">
                  <a:pos x="72" y="20"/>
                </a:cxn>
                <a:cxn ang="0">
                  <a:pos x="57" y="21"/>
                </a:cxn>
                <a:cxn ang="0">
                  <a:pos x="47" y="19"/>
                </a:cxn>
                <a:cxn ang="0">
                  <a:pos x="37" y="19"/>
                </a:cxn>
                <a:cxn ang="0">
                  <a:pos x="21" y="18"/>
                </a:cxn>
                <a:cxn ang="0">
                  <a:pos x="29" y="11"/>
                </a:cxn>
                <a:cxn ang="0">
                  <a:pos x="33" y="11"/>
                </a:cxn>
                <a:cxn ang="0">
                  <a:pos x="37" y="2"/>
                </a:cxn>
                <a:cxn ang="0">
                  <a:pos x="29" y="4"/>
                </a:cxn>
                <a:cxn ang="0">
                  <a:pos x="20" y="6"/>
                </a:cxn>
                <a:cxn ang="0">
                  <a:pos x="15" y="12"/>
                </a:cxn>
                <a:cxn ang="0">
                  <a:pos x="11" y="18"/>
                </a:cxn>
                <a:cxn ang="0">
                  <a:pos x="1" y="22"/>
                </a:cxn>
                <a:cxn ang="0">
                  <a:pos x="8" y="31"/>
                </a:cxn>
                <a:cxn ang="0">
                  <a:pos x="9" y="41"/>
                </a:cxn>
                <a:cxn ang="0">
                  <a:pos x="4" y="52"/>
                </a:cxn>
                <a:cxn ang="0">
                  <a:pos x="10" y="53"/>
                </a:cxn>
                <a:cxn ang="0">
                  <a:pos x="21" y="50"/>
                </a:cxn>
                <a:cxn ang="0">
                  <a:pos x="32" y="44"/>
                </a:cxn>
                <a:cxn ang="0">
                  <a:pos x="42" y="35"/>
                </a:cxn>
                <a:cxn ang="0">
                  <a:pos x="47" y="44"/>
                </a:cxn>
                <a:cxn ang="0">
                  <a:pos x="47" y="57"/>
                </a:cxn>
                <a:cxn ang="0">
                  <a:pos x="52" y="58"/>
                </a:cxn>
                <a:cxn ang="0">
                  <a:pos x="58" y="56"/>
                </a:cxn>
                <a:cxn ang="0">
                  <a:pos x="71" y="47"/>
                </a:cxn>
              </a:cxnLst>
              <a:rect l="0" t="0" r="r" b="b"/>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4" name="Freeform 165"/>
            <p:cNvSpPr/>
            <p:nvPr/>
          </p:nvSpPr>
          <p:spPr bwMode="auto">
            <a:xfrm>
              <a:off x="2655024" y="3542216"/>
              <a:ext cx="17218" cy="37521"/>
            </a:xfrm>
            <a:custGeom>
              <a:avLst/>
              <a:gdLst/>
              <a:ahLst/>
              <a:cxnLst>
                <a:cxn ang="0">
                  <a:pos x="8" y="19"/>
                </a:cxn>
                <a:cxn ang="0">
                  <a:pos x="4" y="15"/>
                </a:cxn>
                <a:cxn ang="0">
                  <a:pos x="0" y="7"/>
                </a:cxn>
                <a:cxn ang="0">
                  <a:pos x="4" y="4"/>
                </a:cxn>
                <a:cxn ang="0">
                  <a:pos x="5" y="12"/>
                </a:cxn>
                <a:cxn ang="0">
                  <a:pos x="8" y="19"/>
                </a:cxn>
              </a:cxnLst>
              <a:rect l="0" t="0" r="r" b="b"/>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5" name="Freeform 166"/>
            <p:cNvSpPr/>
            <p:nvPr/>
          </p:nvSpPr>
          <p:spPr bwMode="auto">
            <a:xfrm>
              <a:off x="2976433" y="3851378"/>
              <a:ext cx="22958" cy="19511"/>
            </a:xfrm>
            <a:custGeom>
              <a:avLst/>
              <a:gdLst/>
              <a:ahLst/>
              <a:cxnLst>
                <a:cxn ang="0">
                  <a:pos x="3" y="10"/>
                </a:cxn>
                <a:cxn ang="0">
                  <a:pos x="2" y="4"/>
                </a:cxn>
                <a:cxn ang="0">
                  <a:pos x="11" y="2"/>
                </a:cxn>
                <a:cxn ang="0">
                  <a:pos x="11" y="8"/>
                </a:cxn>
                <a:cxn ang="0">
                  <a:pos x="3" y="10"/>
                </a:cxn>
              </a:cxnLst>
              <a:rect l="0" t="0" r="r" b="b"/>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6" name="Freeform 167"/>
            <p:cNvSpPr/>
            <p:nvPr/>
          </p:nvSpPr>
          <p:spPr bwMode="auto">
            <a:xfrm>
              <a:off x="5031156" y="3174522"/>
              <a:ext cx="64570" cy="58531"/>
            </a:xfrm>
            <a:custGeom>
              <a:avLst/>
              <a:gdLst/>
              <a:ahLst/>
              <a:cxnLst>
                <a:cxn ang="0">
                  <a:pos x="35" y="26"/>
                </a:cxn>
                <a:cxn ang="0">
                  <a:pos x="28" y="17"/>
                </a:cxn>
                <a:cxn ang="0">
                  <a:pos x="24" y="8"/>
                </a:cxn>
                <a:cxn ang="0">
                  <a:pos x="21" y="2"/>
                </a:cxn>
                <a:cxn ang="0">
                  <a:pos x="11" y="1"/>
                </a:cxn>
                <a:cxn ang="0">
                  <a:pos x="0" y="3"/>
                </a:cxn>
                <a:cxn ang="0">
                  <a:pos x="2" y="12"/>
                </a:cxn>
                <a:cxn ang="0">
                  <a:pos x="11" y="16"/>
                </a:cxn>
                <a:cxn ang="0">
                  <a:pos x="13" y="20"/>
                </a:cxn>
                <a:cxn ang="0">
                  <a:pos x="14" y="20"/>
                </a:cxn>
                <a:cxn ang="0">
                  <a:pos x="17" y="22"/>
                </a:cxn>
                <a:cxn ang="0">
                  <a:pos x="22" y="25"/>
                </a:cxn>
                <a:cxn ang="0">
                  <a:pos x="28" y="27"/>
                </a:cxn>
                <a:cxn ang="0">
                  <a:pos x="30" y="33"/>
                </a:cxn>
                <a:cxn ang="0">
                  <a:pos x="37" y="31"/>
                </a:cxn>
                <a:cxn ang="0">
                  <a:pos x="35" y="26"/>
                </a:cxn>
              </a:cxnLst>
              <a:rect l="0" t="0" r="r" b="b"/>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7" name="Freeform 168"/>
            <p:cNvSpPr>
              <a:spLocks noEditPoints="1"/>
            </p:cNvSpPr>
            <p:nvPr/>
          </p:nvSpPr>
          <p:spPr bwMode="auto">
            <a:xfrm>
              <a:off x="5061288" y="3161016"/>
              <a:ext cx="96136" cy="82544"/>
            </a:xfrm>
            <a:custGeom>
              <a:avLst/>
              <a:gdLst/>
              <a:ahLst/>
              <a:cxnLst>
                <a:cxn ang="0">
                  <a:pos x="53" y="15"/>
                </a:cxn>
                <a:cxn ang="0">
                  <a:pos x="43" y="2"/>
                </a:cxn>
                <a:cxn ang="0">
                  <a:pos x="35" y="8"/>
                </a:cxn>
                <a:cxn ang="0">
                  <a:pos x="30" y="8"/>
                </a:cxn>
                <a:cxn ang="0">
                  <a:pos x="22" y="2"/>
                </a:cxn>
                <a:cxn ang="0">
                  <a:pos x="18" y="0"/>
                </a:cxn>
                <a:cxn ang="0">
                  <a:pos x="16" y="4"/>
                </a:cxn>
                <a:cxn ang="0">
                  <a:pos x="20" y="9"/>
                </a:cxn>
                <a:cxn ang="0">
                  <a:pos x="11" y="9"/>
                </a:cxn>
                <a:cxn ang="0">
                  <a:pos x="3" y="6"/>
                </a:cxn>
                <a:cxn ang="0">
                  <a:pos x="7" y="15"/>
                </a:cxn>
                <a:cxn ang="0">
                  <a:pos x="11" y="24"/>
                </a:cxn>
                <a:cxn ang="0">
                  <a:pos x="18" y="33"/>
                </a:cxn>
                <a:cxn ang="0">
                  <a:pos x="20" y="38"/>
                </a:cxn>
                <a:cxn ang="0">
                  <a:pos x="34" y="30"/>
                </a:cxn>
                <a:cxn ang="0">
                  <a:pos x="36" y="40"/>
                </a:cxn>
                <a:cxn ang="0">
                  <a:pos x="44" y="46"/>
                </a:cxn>
                <a:cxn ang="0">
                  <a:pos x="46" y="39"/>
                </a:cxn>
                <a:cxn ang="0">
                  <a:pos x="53" y="15"/>
                </a:cxn>
                <a:cxn ang="0">
                  <a:pos x="5" y="32"/>
                </a:cxn>
                <a:cxn ang="0">
                  <a:pos x="0" y="29"/>
                </a:cxn>
                <a:cxn ang="0">
                  <a:pos x="3" y="35"/>
                </a:cxn>
                <a:cxn ang="0">
                  <a:pos x="11" y="40"/>
                </a:cxn>
                <a:cxn ang="0">
                  <a:pos x="13" y="40"/>
                </a:cxn>
                <a:cxn ang="0">
                  <a:pos x="11" y="34"/>
                </a:cxn>
                <a:cxn ang="0">
                  <a:pos x="5" y="32"/>
                </a:cxn>
              </a:cxnLst>
              <a:rect l="0" t="0" r="r" b="b"/>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8" name="Freeform 169"/>
            <p:cNvSpPr/>
            <p:nvPr/>
          </p:nvSpPr>
          <p:spPr bwMode="auto">
            <a:xfrm>
              <a:off x="5369783" y="3246560"/>
              <a:ext cx="279798" cy="208610"/>
            </a:xfrm>
            <a:custGeom>
              <a:avLst/>
              <a:gdLst/>
              <a:ahLst/>
              <a:cxnLst>
                <a:cxn ang="0">
                  <a:pos x="156" y="17"/>
                </a:cxn>
                <a:cxn ang="0">
                  <a:pos x="152" y="13"/>
                </a:cxn>
                <a:cxn ang="0">
                  <a:pos x="139" y="22"/>
                </a:cxn>
                <a:cxn ang="0">
                  <a:pos x="134" y="24"/>
                </a:cxn>
                <a:cxn ang="0">
                  <a:pos x="128" y="23"/>
                </a:cxn>
                <a:cxn ang="0">
                  <a:pos x="128" y="10"/>
                </a:cxn>
                <a:cxn ang="0">
                  <a:pos x="123" y="1"/>
                </a:cxn>
                <a:cxn ang="0">
                  <a:pos x="113" y="10"/>
                </a:cxn>
                <a:cxn ang="0">
                  <a:pos x="102" y="16"/>
                </a:cxn>
                <a:cxn ang="0">
                  <a:pos x="91" y="19"/>
                </a:cxn>
                <a:cxn ang="0">
                  <a:pos x="81" y="16"/>
                </a:cxn>
                <a:cxn ang="0">
                  <a:pos x="72" y="13"/>
                </a:cxn>
                <a:cxn ang="0">
                  <a:pos x="62" y="11"/>
                </a:cxn>
                <a:cxn ang="0">
                  <a:pos x="53" y="17"/>
                </a:cxn>
                <a:cxn ang="0">
                  <a:pos x="47" y="28"/>
                </a:cxn>
                <a:cxn ang="0">
                  <a:pos x="31" y="37"/>
                </a:cxn>
                <a:cxn ang="0">
                  <a:pos x="21" y="41"/>
                </a:cxn>
                <a:cxn ang="0">
                  <a:pos x="13" y="38"/>
                </a:cxn>
                <a:cxn ang="0">
                  <a:pos x="8" y="44"/>
                </a:cxn>
                <a:cxn ang="0">
                  <a:pos x="3" y="53"/>
                </a:cxn>
                <a:cxn ang="0">
                  <a:pos x="2" y="62"/>
                </a:cxn>
                <a:cxn ang="0">
                  <a:pos x="2" y="74"/>
                </a:cxn>
                <a:cxn ang="0">
                  <a:pos x="4" y="87"/>
                </a:cxn>
                <a:cxn ang="0">
                  <a:pos x="15" y="93"/>
                </a:cxn>
                <a:cxn ang="0">
                  <a:pos x="3" y="109"/>
                </a:cxn>
                <a:cxn ang="0">
                  <a:pos x="6" y="113"/>
                </a:cxn>
                <a:cxn ang="0">
                  <a:pos x="23" y="115"/>
                </a:cxn>
                <a:cxn ang="0">
                  <a:pos x="68" y="109"/>
                </a:cxn>
                <a:cxn ang="0">
                  <a:pos x="67" y="98"/>
                </a:cxn>
                <a:cxn ang="0">
                  <a:pos x="76" y="93"/>
                </a:cxn>
                <a:cxn ang="0">
                  <a:pos x="84" y="91"/>
                </a:cxn>
                <a:cxn ang="0">
                  <a:pos x="96" y="87"/>
                </a:cxn>
                <a:cxn ang="0">
                  <a:pos x="101" y="82"/>
                </a:cxn>
                <a:cxn ang="0">
                  <a:pos x="105" y="70"/>
                </a:cxn>
                <a:cxn ang="0">
                  <a:pos x="113" y="65"/>
                </a:cxn>
                <a:cxn ang="0">
                  <a:pos x="109" y="58"/>
                </a:cxn>
                <a:cxn ang="0">
                  <a:pos x="122" y="58"/>
                </a:cxn>
                <a:cxn ang="0">
                  <a:pos x="123" y="49"/>
                </a:cxn>
                <a:cxn ang="0">
                  <a:pos x="128" y="41"/>
                </a:cxn>
                <a:cxn ang="0">
                  <a:pos x="126" y="34"/>
                </a:cxn>
                <a:cxn ang="0">
                  <a:pos x="128" y="29"/>
                </a:cxn>
                <a:cxn ang="0">
                  <a:pos x="129" y="28"/>
                </a:cxn>
                <a:cxn ang="0">
                  <a:pos x="135" y="26"/>
                </a:cxn>
                <a:cxn ang="0">
                  <a:pos x="150" y="21"/>
                </a:cxn>
                <a:cxn ang="0">
                  <a:pos x="162" y="18"/>
                </a:cxn>
                <a:cxn ang="0">
                  <a:pos x="156" y="17"/>
                </a:cxn>
              </a:cxnLst>
              <a:rect l="0" t="0" r="r" b="b"/>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69" name="Freeform 170"/>
            <p:cNvSpPr/>
            <p:nvPr/>
          </p:nvSpPr>
          <p:spPr bwMode="auto">
            <a:xfrm>
              <a:off x="5381261" y="3278077"/>
              <a:ext cx="321409" cy="303159"/>
            </a:xfrm>
            <a:custGeom>
              <a:avLst/>
              <a:gdLst/>
              <a:ahLst/>
              <a:cxnLst>
                <a:cxn ang="0">
                  <a:pos x="172" y="9"/>
                </a:cxn>
                <a:cxn ang="0">
                  <a:pos x="158" y="1"/>
                </a:cxn>
                <a:cxn ang="0">
                  <a:pos x="144" y="3"/>
                </a:cxn>
                <a:cxn ang="0">
                  <a:pos x="123" y="10"/>
                </a:cxn>
                <a:cxn ang="0">
                  <a:pos x="120" y="16"/>
                </a:cxn>
                <a:cxn ang="0">
                  <a:pos x="117" y="31"/>
                </a:cxn>
                <a:cxn ang="0">
                  <a:pos x="103" y="40"/>
                </a:cxn>
                <a:cxn ang="0">
                  <a:pos x="99" y="52"/>
                </a:cxn>
                <a:cxn ang="0">
                  <a:pos x="90" y="69"/>
                </a:cxn>
                <a:cxn ang="0">
                  <a:pos x="70" y="75"/>
                </a:cxn>
                <a:cxn ang="0">
                  <a:pos x="62" y="91"/>
                </a:cxn>
                <a:cxn ang="0">
                  <a:pos x="0" y="95"/>
                </a:cxn>
                <a:cxn ang="0">
                  <a:pos x="17" y="111"/>
                </a:cxn>
                <a:cxn ang="0">
                  <a:pos x="25" y="132"/>
                </a:cxn>
                <a:cxn ang="0">
                  <a:pos x="7" y="146"/>
                </a:cxn>
                <a:cxn ang="0">
                  <a:pos x="29" y="148"/>
                </a:cxn>
                <a:cxn ang="0">
                  <a:pos x="55" y="146"/>
                </a:cxn>
                <a:cxn ang="0">
                  <a:pos x="70" y="155"/>
                </a:cxn>
                <a:cxn ang="0">
                  <a:pos x="82" y="167"/>
                </a:cxn>
                <a:cxn ang="0">
                  <a:pos x="84" y="167"/>
                </a:cxn>
                <a:cxn ang="0">
                  <a:pos x="105" y="160"/>
                </a:cxn>
                <a:cxn ang="0">
                  <a:pos x="110" y="147"/>
                </a:cxn>
                <a:cxn ang="0">
                  <a:pos x="98" y="128"/>
                </a:cxn>
                <a:cxn ang="0">
                  <a:pos x="114" y="118"/>
                </a:cxn>
                <a:cxn ang="0">
                  <a:pos x="128" y="109"/>
                </a:cxn>
                <a:cxn ang="0">
                  <a:pos x="142" y="91"/>
                </a:cxn>
                <a:cxn ang="0">
                  <a:pos x="154" y="80"/>
                </a:cxn>
                <a:cxn ang="0">
                  <a:pos x="162" y="63"/>
                </a:cxn>
                <a:cxn ang="0">
                  <a:pos x="150" y="47"/>
                </a:cxn>
                <a:cxn ang="0">
                  <a:pos x="154" y="30"/>
                </a:cxn>
                <a:cxn ang="0">
                  <a:pos x="182" y="29"/>
                </a:cxn>
                <a:cxn ang="0">
                  <a:pos x="177" y="17"/>
                </a:cxn>
              </a:cxnLst>
              <a:rect l="0" t="0" r="r" b="b"/>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0" name="Freeform 171"/>
            <p:cNvSpPr>
              <a:spLocks noEditPoints="1"/>
            </p:cNvSpPr>
            <p:nvPr/>
          </p:nvSpPr>
          <p:spPr bwMode="auto">
            <a:xfrm>
              <a:off x="6025515" y="3956433"/>
              <a:ext cx="896789" cy="340679"/>
            </a:xfrm>
            <a:custGeom>
              <a:avLst/>
              <a:gdLst/>
              <a:ahLst/>
              <a:cxnLst>
                <a:cxn ang="0">
                  <a:pos x="38" y="80"/>
                </a:cxn>
                <a:cxn ang="0">
                  <a:pos x="147" y="101"/>
                </a:cxn>
                <a:cxn ang="0">
                  <a:pos x="22" y="52"/>
                </a:cxn>
                <a:cxn ang="0">
                  <a:pos x="278" y="134"/>
                </a:cxn>
                <a:cxn ang="0">
                  <a:pos x="290" y="107"/>
                </a:cxn>
                <a:cxn ang="0">
                  <a:pos x="306" y="111"/>
                </a:cxn>
                <a:cxn ang="0">
                  <a:pos x="317" y="76"/>
                </a:cxn>
                <a:cxn ang="0">
                  <a:pos x="318" y="63"/>
                </a:cxn>
                <a:cxn ang="0">
                  <a:pos x="297" y="53"/>
                </a:cxn>
                <a:cxn ang="0">
                  <a:pos x="266" y="97"/>
                </a:cxn>
                <a:cxn ang="0">
                  <a:pos x="123" y="106"/>
                </a:cxn>
                <a:cxn ang="0">
                  <a:pos x="118" y="87"/>
                </a:cxn>
                <a:cxn ang="0">
                  <a:pos x="114" y="95"/>
                </a:cxn>
                <a:cxn ang="0">
                  <a:pos x="95" y="71"/>
                </a:cxn>
                <a:cxn ang="0">
                  <a:pos x="78" y="50"/>
                </a:cxn>
                <a:cxn ang="0">
                  <a:pos x="52" y="34"/>
                </a:cxn>
                <a:cxn ang="0">
                  <a:pos x="2" y="5"/>
                </a:cxn>
                <a:cxn ang="0">
                  <a:pos x="45" y="65"/>
                </a:cxn>
                <a:cxn ang="0">
                  <a:pos x="99" y="128"/>
                </a:cxn>
                <a:cxn ang="0">
                  <a:pos x="121" y="117"/>
                </a:cxn>
                <a:cxn ang="0">
                  <a:pos x="373" y="53"/>
                </a:cxn>
                <a:cxn ang="0">
                  <a:pos x="376" y="64"/>
                </a:cxn>
                <a:cxn ang="0">
                  <a:pos x="348" y="106"/>
                </a:cxn>
                <a:cxn ang="0">
                  <a:pos x="277" y="167"/>
                </a:cxn>
                <a:cxn ang="0">
                  <a:pos x="322" y="162"/>
                </a:cxn>
                <a:cxn ang="0">
                  <a:pos x="387" y="107"/>
                </a:cxn>
                <a:cxn ang="0">
                  <a:pos x="218" y="158"/>
                </a:cxn>
                <a:cxn ang="0">
                  <a:pos x="196" y="147"/>
                </a:cxn>
                <a:cxn ang="0">
                  <a:pos x="122" y="138"/>
                </a:cxn>
                <a:cxn ang="0">
                  <a:pos x="131" y="153"/>
                </a:cxn>
                <a:cxn ang="0">
                  <a:pos x="201" y="164"/>
                </a:cxn>
                <a:cxn ang="0">
                  <a:pos x="218" y="158"/>
                </a:cxn>
                <a:cxn ang="0">
                  <a:pos x="452" y="106"/>
                </a:cxn>
                <a:cxn ang="0">
                  <a:pos x="404" y="82"/>
                </a:cxn>
                <a:cxn ang="0">
                  <a:pos x="435" y="94"/>
                </a:cxn>
                <a:cxn ang="0">
                  <a:pos x="417" y="101"/>
                </a:cxn>
                <a:cxn ang="0">
                  <a:pos x="444" y="114"/>
                </a:cxn>
                <a:cxn ang="0">
                  <a:pos x="492" y="143"/>
                </a:cxn>
                <a:cxn ang="0">
                  <a:pos x="507" y="161"/>
                </a:cxn>
                <a:cxn ang="0">
                  <a:pos x="480" y="86"/>
                </a:cxn>
                <a:cxn ang="0">
                  <a:pos x="330" y="175"/>
                </a:cxn>
                <a:cxn ang="0">
                  <a:pos x="336" y="177"/>
                </a:cxn>
                <a:cxn ang="0">
                  <a:pos x="339" y="174"/>
                </a:cxn>
                <a:cxn ang="0">
                  <a:pos x="250" y="67"/>
                </a:cxn>
                <a:cxn ang="0">
                  <a:pos x="255" y="39"/>
                </a:cxn>
                <a:cxn ang="0">
                  <a:pos x="254" y="20"/>
                </a:cxn>
                <a:cxn ang="0">
                  <a:pos x="225" y="36"/>
                </a:cxn>
                <a:cxn ang="0">
                  <a:pos x="201" y="51"/>
                </a:cxn>
                <a:cxn ang="0">
                  <a:pos x="165" y="52"/>
                </a:cxn>
                <a:cxn ang="0">
                  <a:pos x="153" y="61"/>
                </a:cxn>
                <a:cxn ang="0">
                  <a:pos x="180" y="103"/>
                </a:cxn>
                <a:cxn ang="0">
                  <a:pos x="218" y="112"/>
                </a:cxn>
                <a:cxn ang="0">
                  <a:pos x="268" y="178"/>
                </a:cxn>
                <a:cxn ang="0">
                  <a:pos x="268" y="178"/>
                </a:cxn>
                <a:cxn ang="0">
                  <a:pos x="236" y="169"/>
                </a:cxn>
                <a:cxn ang="0">
                  <a:pos x="251" y="161"/>
                </a:cxn>
              </a:cxnLst>
              <a:rect l="0" t="0" r="r" b="b"/>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1" name="Freeform 172"/>
            <p:cNvSpPr>
              <a:spLocks noEditPoints="1"/>
            </p:cNvSpPr>
            <p:nvPr/>
          </p:nvSpPr>
          <p:spPr bwMode="auto">
            <a:xfrm>
              <a:off x="6590851" y="4244585"/>
              <a:ext cx="63134" cy="28515"/>
            </a:xfrm>
            <a:custGeom>
              <a:avLst/>
              <a:gdLst/>
              <a:ahLst/>
              <a:cxnLst>
                <a:cxn ang="0">
                  <a:pos x="3" y="12"/>
                </a:cxn>
                <a:cxn ang="0">
                  <a:pos x="0" y="13"/>
                </a:cxn>
                <a:cxn ang="0">
                  <a:pos x="3" y="15"/>
                </a:cxn>
                <a:cxn ang="0">
                  <a:pos x="5" y="12"/>
                </a:cxn>
                <a:cxn ang="0">
                  <a:pos x="4" y="12"/>
                </a:cxn>
                <a:cxn ang="0">
                  <a:pos x="3" y="12"/>
                </a:cxn>
                <a:cxn ang="0">
                  <a:pos x="19" y="3"/>
                </a:cxn>
                <a:cxn ang="0">
                  <a:pos x="10" y="9"/>
                </a:cxn>
                <a:cxn ang="0">
                  <a:pos x="9" y="10"/>
                </a:cxn>
                <a:cxn ang="0">
                  <a:pos x="12" y="14"/>
                </a:cxn>
                <a:cxn ang="0">
                  <a:pos x="36" y="3"/>
                </a:cxn>
                <a:cxn ang="0">
                  <a:pos x="19" y="3"/>
                </a:cxn>
              </a:cxnLst>
              <a:rect l="0" t="0" r="r" b="b"/>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2" name="Freeform 173"/>
            <p:cNvSpPr/>
            <p:nvPr/>
          </p:nvSpPr>
          <p:spPr bwMode="auto">
            <a:xfrm>
              <a:off x="4447167" y="3033448"/>
              <a:ext cx="66003" cy="37521"/>
            </a:xfrm>
            <a:custGeom>
              <a:avLst/>
              <a:gdLst/>
              <a:ahLst/>
              <a:cxnLst>
                <a:cxn ang="0">
                  <a:pos x="0" y="19"/>
                </a:cxn>
                <a:cxn ang="0">
                  <a:pos x="7" y="18"/>
                </a:cxn>
                <a:cxn ang="0">
                  <a:pos x="9" y="21"/>
                </a:cxn>
                <a:cxn ang="0">
                  <a:pos x="17" y="20"/>
                </a:cxn>
                <a:cxn ang="0">
                  <a:pos x="24" y="20"/>
                </a:cxn>
                <a:cxn ang="0">
                  <a:pos x="28" y="15"/>
                </a:cxn>
                <a:cxn ang="0">
                  <a:pos x="31" y="9"/>
                </a:cxn>
                <a:cxn ang="0">
                  <a:pos x="38" y="5"/>
                </a:cxn>
                <a:cxn ang="0">
                  <a:pos x="35" y="0"/>
                </a:cxn>
                <a:cxn ang="0">
                  <a:pos x="27" y="3"/>
                </a:cxn>
                <a:cxn ang="0">
                  <a:pos x="18" y="6"/>
                </a:cxn>
                <a:cxn ang="0">
                  <a:pos x="5" y="4"/>
                </a:cxn>
                <a:cxn ang="0">
                  <a:pos x="1" y="4"/>
                </a:cxn>
                <a:cxn ang="0">
                  <a:pos x="0" y="19"/>
                </a:cxn>
              </a:cxnLst>
              <a:rect l="0" t="0" r="r" b="b"/>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3" name="Freeform 174"/>
            <p:cNvSpPr>
              <a:spLocks noEditPoints="1"/>
            </p:cNvSpPr>
            <p:nvPr/>
          </p:nvSpPr>
          <p:spPr bwMode="auto">
            <a:xfrm>
              <a:off x="4325203" y="3028946"/>
              <a:ext cx="223839" cy="255134"/>
            </a:xfrm>
            <a:custGeom>
              <a:avLst/>
              <a:gdLst/>
              <a:ahLst/>
              <a:cxnLst>
                <a:cxn ang="0">
                  <a:pos x="90" y="122"/>
                </a:cxn>
                <a:cxn ang="0">
                  <a:pos x="77" y="122"/>
                </a:cxn>
                <a:cxn ang="0">
                  <a:pos x="67" y="127"/>
                </a:cxn>
                <a:cxn ang="0">
                  <a:pos x="79" y="133"/>
                </a:cxn>
                <a:cxn ang="0">
                  <a:pos x="92" y="141"/>
                </a:cxn>
                <a:cxn ang="0">
                  <a:pos x="95" y="134"/>
                </a:cxn>
                <a:cxn ang="0">
                  <a:pos x="99" y="123"/>
                </a:cxn>
                <a:cxn ang="0">
                  <a:pos x="90" y="122"/>
                </a:cxn>
                <a:cxn ang="0">
                  <a:pos x="26" y="85"/>
                </a:cxn>
                <a:cxn ang="0">
                  <a:pos x="18" y="87"/>
                </a:cxn>
                <a:cxn ang="0">
                  <a:pos x="22" y="101"/>
                </a:cxn>
                <a:cxn ang="0">
                  <a:pos x="27" y="112"/>
                </a:cxn>
                <a:cxn ang="0">
                  <a:pos x="34" y="107"/>
                </a:cxn>
                <a:cxn ang="0">
                  <a:pos x="36" y="89"/>
                </a:cxn>
                <a:cxn ang="0">
                  <a:pos x="26" y="85"/>
                </a:cxn>
                <a:cxn ang="0">
                  <a:pos x="108" y="79"/>
                </a:cxn>
                <a:cxn ang="0">
                  <a:pos x="99" y="73"/>
                </a:cxn>
                <a:cxn ang="0">
                  <a:pos x="82" y="55"/>
                </a:cxn>
                <a:cxn ang="0">
                  <a:pos x="66" y="38"/>
                </a:cxn>
                <a:cxn ang="0">
                  <a:pos x="66" y="27"/>
                </a:cxn>
                <a:cxn ang="0">
                  <a:pos x="71" y="21"/>
                </a:cxn>
                <a:cxn ang="0">
                  <a:pos x="72" y="6"/>
                </a:cxn>
                <a:cxn ang="0">
                  <a:pos x="66" y="5"/>
                </a:cxn>
                <a:cxn ang="0">
                  <a:pos x="64" y="0"/>
                </a:cxn>
                <a:cxn ang="0">
                  <a:pos x="55" y="1"/>
                </a:cxn>
                <a:cxn ang="0">
                  <a:pos x="48" y="3"/>
                </a:cxn>
                <a:cxn ang="0">
                  <a:pos x="46" y="2"/>
                </a:cxn>
                <a:cxn ang="0">
                  <a:pos x="44" y="5"/>
                </a:cxn>
                <a:cxn ang="0">
                  <a:pos x="42" y="7"/>
                </a:cxn>
                <a:cxn ang="0">
                  <a:pos x="39" y="9"/>
                </a:cxn>
                <a:cxn ang="0">
                  <a:pos x="34" y="10"/>
                </a:cxn>
                <a:cxn ang="0">
                  <a:pos x="30" y="12"/>
                </a:cxn>
                <a:cxn ang="0">
                  <a:pos x="27" y="16"/>
                </a:cxn>
                <a:cxn ang="0">
                  <a:pos x="20" y="9"/>
                </a:cxn>
                <a:cxn ang="0">
                  <a:pos x="15" y="17"/>
                </a:cxn>
                <a:cxn ang="0">
                  <a:pos x="5" y="17"/>
                </a:cxn>
                <a:cxn ang="0">
                  <a:pos x="6" y="23"/>
                </a:cxn>
                <a:cxn ang="0">
                  <a:pos x="4" y="27"/>
                </a:cxn>
                <a:cxn ang="0">
                  <a:pos x="2" y="30"/>
                </a:cxn>
                <a:cxn ang="0">
                  <a:pos x="5" y="36"/>
                </a:cxn>
                <a:cxn ang="0">
                  <a:pos x="8" y="41"/>
                </a:cxn>
                <a:cxn ang="0">
                  <a:pos x="13" y="43"/>
                </a:cxn>
                <a:cxn ang="0">
                  <a:pos x="12" y="47"/>
                </a:cxn>
                <a:cxn ang="0">
                  <a:pos x="17" y="45"/>
                </a:cxn>
                <a:cxn ang="0">
                  <a:pos x="25" y="38"/>
                </a:cxn>
                <a:cxn ang="0">
                  <a:pos x="41" y="45"/>
                </a:cxn>
                <a:cxn ang="0">
                  <a:pos x="44" y="52"/>
                </a:cxn>
                <a:cxn ang="0">
                  <a:pos x="55" y="65"/>
                </a:cxn>
                <a:cxn ang="0">
                  <a:pos x="70" y="79"/>
                </a:cxn>
                <a:cxn ang="0">
                  <a:pos x="81" y="83"/>
                </a:cxn>
                <a:cxn ang="0">
                  <a:pos x="91" y="90"/>
                </a:cxn>
                <a:cxn ang="0">
                  <a:pos x="99" y="96"/>
                </a:cxn>
                <a:cxn ang="0">
                  <a:pos x="103" y="103"/>
                </a:cxn>
                <a:cxn ang="0">
                  <a:pos x="103" y="115"/>
                </a:cxn>
                <a:cxn ang="0">
                  <a:pos x="104" y="124"/>
                </a:cxn>
                <a:cxn ang="0">
                  <a:pos x="109" y="115"/>
                </a:cxn>
                <a:cxn ang="0">
                  <a:pos x="116" y="108"/>
                </a:cxn>
                <a:cxn ang="0">
                  <a:pos x="111" y="99"/>
                </a:cxn>
                <a:cxn ang="0">
                  <a:pos x="121" y="95"/>
                </a:cxn>
                <a:cxn ang="0">
                  <a:pos x="130" y="95"/>
                </a:cxn>
                <a:cxn ang="0">
                  <a:pos x="108" y="79"/>
                </a:cxn>
              </a:cxnLst>
              <a:rect l="0" t="0" r="r" b="b"/>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4" name="Freeform 175"/>
            <p:cNvSpPr/>
            <p:nvPr/>
          </p:nvSpPr>
          <p:spPr bwMode="auto">
            <a:xfrm>
              <a:off x="4549042" y="3123496"/>
              <a:ext cx="24393" cy="31517"/>
            </a:xfrm>
            <a:custGeom>
              <a:avLst/>
              <a:gdLst/>
              <a:ahLst/>
              <a:cxnLst>
                <a:cxn ang="0">
                  <a:pos x="5" y="0"/>
                </a:cxn>
                <a:cxn ang="0">
                  <a:pos x="1" y="8"/>
                </a:cxn>
                <a:cxn ang="0">
                  <a:pos x="0" y="12"/>
                </a:cxn>
                <a:cxn ang="0">
                  <a:pos x="8" y="18"/>
                </a:cxn>
                <a:cxn ang="0">
                  <a:pos x="9" y="18"/>
                </a:cxn>
                <a:cxn ang="0">
                  <a:pos x="14" y="10"/>
                </a:cxn>
                <a:cxn ang="0">
                  <a:pos x="5" y="0"/>
                </a:cxn>
              </a:cxnLst>
              <a:rect l="0" t="0" r="r" b="b"/>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sp>
          <p:nvSpPr>
            <p:cNvPr id="175" name="Freeform 176"/>
            <p:cNvSpPr/>
            <p:nvPr/>
          </p:nvSpPr>
          <p:spPr bwMode="auto">
            <a:xfrm>
              <a:off x="4554781" y="3051458"/>
              <a:ext cx="81788" cy="100553"/>
            </a:xfrm>
            <a:custGeom>
              <a:avLst/>
              <a:gdLst/>
              <a:ahLst/>
              <a:cxnLst>
                <a:cxn ang="0">
                  <a:pos x="41" y="37"/>
                </a:cxn>
                <a:cxn ang="0">
                  <a:pos x="41" y="29"/>
                </a:cxn>
                <a:cxn ang="0">
                  <a:pos x="42" y="23"/>
                </a:cxn>
                <a:cxn ang="0">
                  <a:pos x="29" y="20"/>
                </a:cxn>
                <a:cxn ang="0">
                  <a:pos x="28" y="13"/>
                </a:cxn>
                <a:cxn ang="0">
                  <a:pos x="24" y="9"/>
                </a:cxn>
                <a:cxn ang="0">
                  <a:pos x="20" y="2"/>
                </a:cxn>
                <a:cxn ang="0">
                  <a:pos x="20" y="2"/>
                </a:cxn>
                <a:cxn ang="0">
                  <a:pos x="17" y="1"/>
                </a:cxn>
                <a:cxn ang="0">
                  <a:pos x="12" y="0"/>
                </a:cxn>
                <a:cxn ang="0">
                  <a:pos x="0" y="3"/>
                </a:cxn>
                <a:cxn ang="0">
                  <a:pos x="3" y="10"/>
                </a:cxn>
                <a:cxn ang="0">
                  <a:pos x="7" y="18"/>
                </a:cxn>
                <a:cxn ang="0">
                  <a:pos x="6" y="36"/>
                </a:cxn>
                <a:cxn ang="0">
                  <a:pos x="2" y="40"/>
                </a:cxn>
                <a:cxn ang="0">
                  <a:pos x="11" y="50"/>
                </a:cxn>
                <a:cxn ang="0">
                  <a:pos x="11" y="50"/>
                </a:cxn>
                <a:cxn ang="0">
                  <a:pos x="21" y="56"/>
                </a:cxn>
                <a:cxn ang="0">
                  <a:pos x="41" y="52"/>
                </a:cxn>
                <a:cxn ang="0">
                  <a:pos x="41" y="49"/>
                </a:cxn>
                <a:cxn ang="0">
                  <a:pos x="45" y="44"/>
                </a:cxn>
                <a:cxn ang="0">
                  <a:pos x="41" y="37"/>
                </a:cxn>
              </a:cxnLst>
              <a:rect l="0" t="0" r="r" b="b"/>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grpFill/>
            <a:ln w="1" cap="flat">
              <a:solidFill>
                <a:srgbClr val="FFFFFF"/>
              </a:solidFill>
              <a:prstDash val="solid"/>
              <a:miter lim="800000"/>
            </a:ln>
          </p:spPr>
          <p:txBody>
            <a:bodyPr vert="horz" wrap="square" lIns="68580" tIns="34290" rIns="68580" bIns="34290" numCol="1" anchor="t" anchorCtr="0" compatLnSpc="1"/>
            <a:lstStyle/>
            <a:p>
              <a:pPr defTabSz="685800" fontAlgn="auto">
                <a:spcBef>
                  <a:spcPts val="0"/>
                </a:spcBef>
                <a:spcAft>
                  <a:spcPts val="0"/>
                </a:spcAft>
                <a:defRPr/>
              </a:pPr>
              <a:endParaRPr lang="zh-CN" altLang="en-US" sz="1350" kern="0">
                <a:solidFill>
                  <a:prstClr val="black"/>
                </a:solidFill>
                <a:latin typeface="Segoe UI Light" panose="020B0502040204020203"/>
              </a:endParaRPr>
            </a:p>
          </p:txBody>
        </p:sp>
      </p:grpSp>
      <p:cxnSp>
        <p:nvCxnSpPr>
          <p:cNvPr id="178" name="直接连接符 177"/>
          <p:cNvCxnSpPr/>
          <p:nvPr/>
        </p:nvCxnSpPr>
        <p:spPr>
          <a:xfrm>
            <a:off x="-25942" y="5404823"/>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a:off x="1533150" y="6216157"/>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182" name="组合 181"/>
          <p:cNvGrpSpPr/>
          <p:nvPr/>
        </p:nvGrpSpPr>
        <p:grpSpPr>
          <a:xfrm>
            <a:off x="7997795" y="5031922"/>
            <a:ext cx="799329" cy="1326094"/>
            <a:chOff x="2000231" y="2114716"/>
            <a:chExt cx="2123898" cy="3523563"/>
          </a:xfrm>
          <a:solidFill>
            <a:srgbClr val="0070C0"/>
          </a:solidFill>
        </p:grpSpPr>
        <p:sp>
          <p:nvSpPr>
            <p:cNvPr id="183"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4"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5"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6"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7"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8" name="Freeform 24"/>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9" name="Freeform 25"/>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203" name="Rectangle 8"/>
          <p:cNvSpPr>
            <a:spLocks noChangeArrowheads="1"/>
          </p:cNvSpPr>
          <p:nvPr/>
        </p:nvSpPr>
        <p:spPr bwMode="auto">
          <a:xfrm>
            <a:off x="588606" y="1655064"/>
            <a:ext cx="782345" cy="141725"/>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1" fmla="*/ 0 w 3093568"/>
              <a:gd name="connsiteY0-2" fmla="*/ 0 h 271442"/>
              <a:gd name="connsiteX1-3" fmla="*/ 3093568 w 3093568"/>
              <a:gd name="connsiteY1-4" fmla="*/ 0 h 271442"/>
              <a:gd name="connsiteX2-5" fmla="*/ 3093568 w 3093568"/>
              <a:gd name="connsiteY2-6" fmla="*/ 271442 h 271442"/>
              <a:gd name="connsiteX3-7" fmla="*/ 0 w 3093568"/>
              <a:gd name="connsiteY3-8" fmla="*/ 271442 h 271442"/>
              <a:gd name="connsiteX4-9" fmla="*/ 0 w 3093568"/>
              <a:gd name="connsiteY4-10" fmla="*/ 0 h 271442"/>
              <a:gd name="connsiteX0-11" fmla="*/ 0 w 3093568"/>
              <a:gd name="connsiteY0-12" fmla="*/ 0 h 271442"/>
              <a:gd name="connsiteX1-13" fmla="*/ 3093568 w 3093568"/>
              <a:gd name="connsiteY1-14" fmla="*/ 0 h 271442"/>
              <a:gd name="connsiteX2-15" fmla="*/ 3093568 w 3093568"/>
              <a:gd name="connsiteY2-16" fmla="*/ 271442 h 271442"/>
              <a:gd name="connsiteX3-17" fmla="*/ 0 w 3093568"/>
              <a:gd name="connsiteY3-18" fmla="*/ 271442 h 271442"/>
              <a:gd name="connsiteX4-19" fmla="*/ 0 w 3093568"/>
              <a:gd name="connsiteY4-20" fmla="*/ 0 h 271442"/>
              <a:gd name="connsiteX0-21" fmla="*/ 0 w 3093568"/>
              <a:gd name="connsiteY0-22" fmla="*/ 0 h 271442"/>
              <a:gd name="connsiteX1-23" fmla="*/ 3093568 w 3093568"/>
              <a:gd name="connsiteY1-24" fmla="*/ 0 h 271442"/>
              <a:gd name="connsiteX2-25" fmla="*/ 3093568 w 3093568"/>
              <a:gd name="connsiteY2-26" fmla="*/ 271442 h 271442"/>
              <a:gd name="connsiteX3-27" fmla="*/ 0 w 3093568"/>
              <a:gd name="connsiteY3-28" fmla="*/ 271442 h 271442"/>
              <a:gd name="connsiteX4-29" fmla="*/ 0 w 3093568"/>
              <a:gd name="connsiteY4-30" fmla="*/ 0 h 2714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05" name="矩形 204"/>
          <p:cNvSpPr/>
          <p:nvPr/>
        </p:nvSpPr>
        <p:spPr>
          <a:xfrm>
            <a:off x="467544" y="1155521"/>
            <a:ext cx="3168352" cy="461665"/>
          </a:xfrm>
          <a:prstGeom prst="rect">
            <a:avLst/>
          </a:prstGeom>
          <a:solidFill>
            <a:srgbClr val="0070C0"/>
          </a:solidFill>
          <a:ln w="12700">
            <a:noFill/>
          </a:ln>
          <a:effectLst/>
        </p:spPr>
        <p:txBody>
          <a:bodyPr wrap="square" rtlCol="0" anchor="ctr">
            <a:spAutoFit/>
          </a:bodyPr>
          <a:lstStyle/>
          <a:p>
            <a:pPr algn="ctr"/>
            <a:r>
              <a:rPr lang="en-US" altLang="zh-CN" sz="2400" b="1"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IFEDC Program</a:t>
            </a:r>
            <a:endParaRPr lang="zh-CN" altLang="en-US" sz="2400" b="1"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07" name="矩形 206"/>
          <p:cNvSpPr/>
          <p:nvPr/>
        </p:nvSpPr>
        <p:spPr>
          <a:xfrm>
            <a:off x="2843808" y="404664"/>
            <a:ext cx="3138936" cy="461665"/>
          </a:xfrm>
          <a:prstGeom prst="rect">
            <a:avLst/>
          </a:prstGeom>
        </p:spPr>
        <p:txBody>
          <a:bodyPr wrap="none">
            <a:spAutoFit/>
          </a:bodyPr>
          <a:lstStyle/>
          <a:p>
            <a:pPr lvl="0" algn="ctr"/>
            <a:r>
              <a:rPr lang="en-US" altLang="en-US" sz="2400" b="1" dirty="0" smtClean="0">
                <a:solidFill>
                  <a:schemeClr val="bg1"/>
                </a:solidFill>
                <a:latin typeface="微软雅黑" panose="020B0503020204020204" pitchFamily="34" charset="-122"/>
                <a:ea typeface="微软雅黑" panose="020B0503020204020204" pitchFamily="34" charset="-122"/>
              </a:rPr>
              <a:t>Conference  Profile</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210" name="矩形 209"/>
          <p:cNvSpPr/>
          <p:nvPr/>
        </p:nvSpPr>
        <p:spPr>
          <a:xfrm>
            <a:off x="6300192" y="3429000"/>
            <a:ext cx="2509152" cy="523220"/>
          </a:xfrm>
          <a:prstGeom prst="rect">
            <a:avLst/>
          </a:prstGeom>
        </p:spPr>
        <p:txBody>
          <a:bodyPr wrap="square">
            <a:spAutoFit/>
          </a:bodyPr>
          <a:lstStyle/>
          <a:p>
            <a:pPr algn="ctr"/>
            <a:r>
              <a:rPr lang="en-US" altLang="zh-CN" sz="1400" b="1" dirty="0" smtClean="0"/>
              <a:t>Part 3</a:t>
            </a:r>
            <a:endParaRPr lang="en-US" altLang="zh-CN" sz="1400" b="1" dirty="0" smtClean="0"/>
          </a:p>
          <a:p>
            <a:pPr algn="ctr"/>
            <a:r>
              <a:rPr lang="en-US" altLang="zh-CN" sz="1400" b="1" dirty="0" smtClean="0"/>
              <a:t> </a:t>
            </a:r>
            <a:r>
              <a:rPr lang="en-US" altLang="zh-CN" sz="1400" b="1" dirty="0" smtClean="0">
                <a:latin typeface="微软雅黑" panose="020B0503020204020204" pitchFamily="34" charset="-122"/>
                <a:ea typeface="微软雅黑" panose="020B0503020204020204" pitchFamily="34" charset="-122"/>
              </a:rPr>
              <a:t>Oral Presentation</a:t>
            </a:r>
            <a:endParaRPr lang="zh-CN" altLang="en-US" sz="1400" b="1" dirty="0">
              <a:latin typeface="微软雅黑" panose="020B0503020204020204" pitchFamily="34" charset="-122"/>
              <a:ea typeface="微软雅黑" panose="020B0503020204020204" pitchFamily="34" charset="-122"/>
            </a:endParaRPr>
          </a:p>
        </p:txBody>
      </p:sp>
      <p:pic>
        <p:nvPicPr>
          <p:cNvPr id="1031" name="Picture 7" descr="F:\01====华线石油\01===IFEDC\IFEDC 2019国外资料整理\14. 2019IFEDC照片\开幕式\IZ1A9691.jpg"/>
          <p:cNvPicPr>
            <a:picLocks noChangeAspect="1" noChangeArrowheads="1"/>
          </p:cNvPicPr>
          <p:nvPr/>
        </p:nvPicPr>
        <p:blipFill>
          <a:blip r:embed="rId1" cstate="print"/>
          <a:srcRect/>
          <a:stretch>
            <a:fillRect/>
          </a:stretch>
        </p:blipFill>
        <p:spPr bwMode="auto">
          <a:xfrm>
            <a:off x="3462211" y="1700808"/>
            <a:ext cx="2470590" cy="1647060"/>
          </a:xfrm>
          <a:prstGeom prst="rect">
            <a:avLst/>
          </a:prstGeom>
          <a:noFill/>
        </p:spPr>
      </p:pic>
      <p:sp>
        <p:nvSpPr>
          <p:cNvPr id="215" name="矩形 214"/>
          <p:cNvSpPr/>
          <p:nvPr/>
        </p:nvSpPr>
        <p:spPr>
          <a:xfrm>
            <a:off x="3527884" y="3429000"/>
            <a:ext cx="2509152" cy="523220"/>
          </a:xfrm>
          <a:prstGeom prst="rect">
            <a:avLst/>
          </a:prstGeom>
        </p:spPr>
        <p:txBody>
          <a:bodyPr wrap="square">
            <a:spAutoFit/>
          </a:bodyPr>
          <a:lstStyle/>
          <a:p>
            <a:pPr algn="ctr"/>
            <a:r>
              <a:rPr lang="en-US" altLang="zh-CN" sz="1400" b="1" dirty="0" smtClean="0"/>
              <a:t>Part 2</a:t>
            </a:r>
            <a:endParaRPr lang="en-US" altLang="zh-CN" sz="1400" b="1" dirty="0" smtClean="0"/>
          </a:p>
          <a:p>
            <a:pPr algn="ctr"/>
            <a:r>
              <a:rPr lang="en-US" altLang="zh-CN" sz="1400" b="1" dirty="0" smtClean="0"/>
              <a:t>Panel Keynote Session</a:t>
            </a:r>
            <a:endParaRPr lang="zh-CN" altLang="en-US" sz="1400" b="1" dirty="0">
              <a:latin typeface="微软雅黑" panose="020B0503020204020204" pitchFamily="34" charset="-122"/>
              <a:ea typeface="微软雅黑" panose="020B0503020204020204" pitchFamily="34" charset="-122"/>
            </a:endParaRPr>
          </a:p>
        </p:txBody>
      </p:sp>
      <p:pic>
        <p:nvPicPr>
          <p:cNvPr id="1032" name="Picture 8" descr="F:\01====华线石油\01===IFEDC\IFEDC 2019国外资料整理\14. 2019IFEDC照片\开幕式\IZ1A9658.jpg"/>
          <p:cNvPicPr>
            <a:picLocks noChangeAspect="1" noChangeArrowheads="1"/>
          </p:cNvPicPr>
          <p:nvPr/>
        </p:nvPicPr>
        <p:blipFill>
          <a:blip r:embed="rId2" cstate="print"/>
          <a:srcRect/>
          <a:stretch>
            <a:fillRect/>
          </a:stretch>
        </p:blipFill>
        <p:spPr bwMode="auto">
          <a:xfrm>
            <a:off x="611560" y="1700808"/>
            <a:ext cx="2483768" cy="1655846"/>
          </a:xfrm>
          <a:prstGeom prst="rect">
            <a:avLst/>
          </a:prstGeom>
          <a:noFill/>
        </p:spPr>
      </p:pic>
      <p:sp>
        <p:nvSpPr>
          <p:cNvPr id="221" name="矩形 220"/>
          <p:cNvSpPr/>
          <p:nvPr/>
        </p:nvSpPr>
        <p:spPr>
          <a:xfrm>
            <a:off x="755576" y="3429000"/>
            <a:ext cx="2509152" cy="523220"/>
          </a:xfrm>
          <a:prstGeom prst="rect">
            <a:avLst/>
          </a:prstGeom>
        </p:spPr>
        <p:txBody>
          <a:bodyPr wrap="square">
            <a:spAutoFit/>
          </a:bodyPr>
          <a:lstStyle/>
          <a:p>
            <a:pPr algn="ctr"/>
            <a:r>
              <a:rPr lang="en-US" altLang="zh-CN" sz="1400" b="1" dirty="0" smtClean="0"/>
              <a:t>Part 1</a:t>
            </a:r>
            <a:endParaRPr lang="en-US" altLang="zh-CN" sz="1400" b="1" dirty="0" smtClean="0"/>
          </a:p>
          <a:p>
            <a:pPr algn="ctr"/>
            <a:r>
              <a:rPr lang="en-US" altLang="zh-CN" sz="1400" b="1" dirty="0" smtClean="0"/>
              <a:t>Opening Ceremony</a:t>
            </a:r>
            <a:endParaRPr lang="zh-CN" altLang="en-US" sz="1400" b="1" dirty="0">
              <a:latin typeface="微软雅黑" panose="020B0503020204020204" pitchFamily="34" charset="-122"/>
              <a:ea typeface="微软雅黑" panose="020B0503020204020204" pitchFamily="34" charset="-122"/>
            </a:endParaRPr>
          </a:p>
        </p:txBody>
      </p:sp>
      <p:pic>
        <p:nvPicPr>
          <p:cNvPr id="1033" name="Picture 9" descr="\\192.168.0.15\10、11、12号会场\修\院士\134A3048.jpg"/>
          <p:cNvPicPr>
            <a:picLocks noChangeAspect="1" noChangeArrowheads="1"/>
          </p:cNvPicPr>
          <p:nvPr/>
        </p:nvPicPr>
        <p:blipFill>
          <a:blip r:embed="rId3" cstate="print"/>
          <a:srcRect/>
          <a:stretch>
            <a:fillRect/>
          </a:stretch>
        </p:blipFill>
        <p:spPr bwMode="auto">
          <a:xfrm>
            <a:off x="6299684" y="1700808"/>
            <a:ext cx="2484276" cy="1656184"/>
          </a:xfrm>
          <a:prstGeom prst="rect">
            <a:avLst/>
          </a:prstGeom>
          <a:noFill/>
        </p:spPr>
      </p:pic>
      <p:sp>
        <p:nvSpPr>
          <p:cNvPr id="222" name="矩形 221"/>
          <p:cNvSpPr/>
          <p:nvPr/>
        </p:nvSpPr>
        <p:spPr>
          <a:xfrm>
            <a:off x="4283968" y="5517232"/>
            <a:ext cx="2509152" cy="738664"/>
          </a:xfrm>
          <a:prstGeom prst="rect">
            <a:avLst/>
          </a:prstGeom>
        </p:spPr>
        <p:txBody>
          <a:bodyPr wrap="square">
            <a:spAutoFit/>
          </a:bodyPr>
          <a:lstStyle/>
          <a:p>
            <a:pPr algn="ctr"/>
            <a:r>
              <a:rPr lang="en-US" altLang="zh-CN" sz="1400" b="1" dirty="0" smtClean="0"/>
              <a:t>Part 6</a:t>
            </a:r>
            <a:endParaRPr lang="en-US" altLang="zh-CN" sz="1400" b="1" dirty="0" smtClean="0"/>
          </a:p>
          <a:p>
            <a:pPr algn="ctr"/>
            <a:r>
              <a:rPr lang="en-US" altLang="zh-CN" sz="1400" b="1" dirty="0" smtClean="0"/>
              <a:t> Excellent Paper Award Ceremony</a:t>
            </a:r>
            <a:endParaRPr lang="zh-CN" altLang="en-US" sz="1400" b="1" dirty="0">
              <a:latin typeface="微软雅黑" panose="020B0503020204020204" pitchFamily="34" charset="-122"/>
              <a:ea typeface="微软雅黑" panose="020B0503020204020204" pitchFamily="34" charset="-122"/>
            </a:endParaRPr>
          </a:p>
        </p:txBody>
      </p:sp>
      <p:sp>
        <p:nvSpPr>
          <p:cNvPr id="223" name="矩形 222"/>
          <p:cNvSpPr/>
          <p:nvPr/>
        </p:nvSpPr>
        <p:spPr>
          <a:xfrm>
            <a:off x="1691680" y="5517232"/>
            <a:ext cx="2844316" cy="738664"/>
          </a:xfrm>
          <a:prstGeom prst="rect">
            <a:avLst/>
          </a:prstGeom>
        </p:spPr>
        <p:txBody>
          <a:bodyPr wrap="square">
            <a:spAutoFit/>
          </a:bodyPr>
          <a:lstStyle/>
          <a:p>
            <a:pPr algn="ctr"/>
            <a:r>
              <a:rPr lang="en-US" altLang="zh-CN" sz="1400" b="1" dirty="0" smtClean="0"/>
              <a:t>Part 5</a:t>
            </a:r>
            <a:endParaRPr lang="en-US" altLang="zh-CN" sz="1400" b="1" dirty="0" smtClean="0"/>
          </a:p>
          <a:p>
            <a:pPr algn="ctr"/>
            <a:r>
              <a:rPr lang="en-US" altLang="zh-CN" sz="1400" b="1" dirty="0" smtClean="0"/>
              <a:t>Technical Products </a:t>
            </a:r>
            <a:endParaRPr lang="en-US" altLang="zh-CN" sz="1400" b="1" dirty="0" smtClean="0"/>
          </a:p>
          <a:p>
            <a:pPr algn="ctr"/>
            <a:r>
              <a:rPr lang="en-US" altLang="zh-CN" sz="1400" b="1" dirty="0" smtClean="0"/>
              <a:t>Exhibition</a:t>
            </a:r>
            <a:endParaRPr lang="zh-CN" altLang="en-US" sz="1400" b="1" dirty="0">
              <a:latin typeface="微软雅黑" panose="020B0503020204020204" pitchFamily="34" charset="-122"/>
              <a:ea typeface="微软雅黑" panose="020B0503020204020204" pitchFamily="34" charset="-122"/>
            </a:endParaRPr>
          </a:p>
        </p:txBody>
      </p:sp>
      <p:pic>
        <p:nvPicPr>
          <p:cNvPr id="1026" name="Picture 2" descr="F:\01====华线石油\01===IFEDC\IFEDC 2019国外资料整理\14. 2019IFEDC照片\北京中科合力\IZ1A9894.jpg"/>
          <p:cNvPicPr>
            <a:picLocks noChangeAspect="1" noChangeArrowheads="1"/>
          </p:cNvPicPr>
          <p:nvPr/>
        </p:nvPicPr>
        <p:blipFill>
          <a:blip r:embed="rId4" cstate="print"/>
          <a:srcRect/>
          <a:stretch>
            <a:fillRect/>
          </a:stretch>
        </p:blipFill>
        <p:spPr bwMode="auto">
          <a:xfrm>
            <a:off x="2123728" y="4005064"/>
            <a:ext cx="2160240" cy="1440160"/>
          </a:xfrm>
          <a:prstGeom prst="rect">
            <a:avLst/>
          </a:prstGeom>
          <a:noFill/>
        </p:spPr>
      </p:pic>
      <p:pic>
        <p:nvPicPr>
          <p:cNvPr id="2" name="Picture 3" descr="C:\Users\Administrator.SKY-20151030KSS\Desktop\微信图片_20191106093237.jpg"/>
          <p:cNvPicPr>
            <a:picLocks noChangeAspect="1" noChangeArrowheads="1"/>
          </p:cNvPicPr>
          <p:nvPr/>
        </p:nvPicPr>
        <p:blipFill>
          <a:blip r:embed="rId5" cstate="print"/>
          <a:srcRect/>
          <a:stretch>
            <a:fillRect/>
          </a:stretch>
        </p:blipFill>
        <p:spPr bwMode="auto">
          <a:xfrm>
            <a:off x="4427984" y="4005064"/>
            <a:ext cx="2160240" cy="144016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22172" b="17447"/>
          <a:stretch>
            <a:fillRect/>
          </a:stretch>
        </p:blipFill>
        <p:spPr>
          <a:xfrm>
            <a:off x="-25942" y="2420887"/>
            <a:ext cx="9169942" cy="3114525"/>
          </a:xfrm>
          <a:prstGeom prst="rect">
            <a:avLst/>
          </a:prstGeom>
        </p:spPr>
      </p:pic>
      <p:grpSp>
        <p:nvGrpSpPr>
          <p:cNvPr id="11" name="组合 10"/>
          <p:cNvGrpSpPr/>
          <p:nvPr/>
        </p:nvGrpSpPr>
        <p:grpSpPr>
          <a:xfrm>
            <a:off x="456704" y="3651179"/>
            <a:ext cx="677735" cy="784174"/>
            <a:chOff x="3132595" y="1372556"/>
            <a:chExt cx="992271" cy="1148109"/>
          </a:xfrm>
          <a:solidFill>
            <a:srgbClr val="0070C0"/>
          </a:solidFill>
        </p:grpSpPr>
        <p:sp>
          <p:nvSpPr>
            <p:cNvPr id="12"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TextBox 17"/>
            <p:cNvSpPr txBox="1"/>
            <p:nvPr/>
          </p:nvSpPr>
          <p:spPr>
            <a:xfrm>
              <a:off x="3236758" y="1671584"/>
              <a:ext cx="758536" cy="383023"/>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2011</a:t>
              </a:r>
              <a:endPar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1835346" y="3998882"/>
            <a:ext cx="677735" cy="784174"/>
            <a:chOff x="4856942" y="2489243"/>
            <a:chExt cx="992271" cy="1148109"/>
          </a:xfrm>
          <a:solidFill>
            <a:srgbClr val="0070C0"/>
          </a:solidFill>
        </p:grpSpPr>
        <p:sp>
          <p:nvSpPr>
            <p:cNvPr id="15"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18"/>
            <p:cNvSpPr txBox="1"/>
            <p:nvPr/>
          </p:nvSpPr>
          <p:spPr>
            <a:xfrm>
              <a:off x="4995932" y="2947465"/>
              <a:ext cx="758536" cy="383023"/>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2012</a:t>
              </a:r>
              <a:endPar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6"/>
          <p:cNvGrpSpPr/>
          <p:nvPr/>
        </p:nvGrpSpPr>
        <p:grpSpPr>
          <a:xfrm>
            <a:off x="2552913" y="2447090"/>
            <a:ext cx="677735" cy="784174"/>
            <a:chOff x="6300947" y="940508"/>
            <a:chExt cx="992271" cy="1148109"/>
          </a:xfrm>
          <a:solidFill>
            <a:srgbClr val="0070C0"/>
          </a:solidFill>
        </p:grpSpPr>
        <p:sp>
          <p:nvSpPr>
            <p:cNvPr id="18"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TextBox 19"/>
            <p:cNvSpPr txBox="1"/>
            <p:nvPr/>
          </p:nvSpPr>
          <p:spPr>
            <a:xfrm>
              <a:off x="6413041" y="1227242"/>
              <a:ext cx="758536" cy="383023"/>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2013</a:t>
              </a:r>
              <a:endPar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p:nvPr/>
        </p:nvGrpSpPr>
        <p:grpSpPr>
          <a:xfrm>
            <a:off x="3651488" y="3155270"/>
            <a:ext cx="677735" cy="784174"/>
            <a:chOff x="7525082" y="2483320"/>
            <a:chExt cx="992271" cy="1148109"/>
          </a:xfrm>
          <a:solidFill>
            <a:srgbClr val="0070C0"/>
          </a:solidFill>
        </p:grpSpPr>
        <p:sp>
          <p:nvSpPr>
            <p:cNvPr id="21"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2" name="TextBox 20"/>
            <p:cNvSpPr txBox="1"/>
            <p:nvPr/>
          </p:nvSpPr>
          <p:spPr>
            <a:xfrm>
              <a:off x="7628212" y="2933985"/>
              <a:ext cx="758536" cy="383023"/>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5" name="椭圆 24"/>
          <p:cNvSpPr/>
          <p:nvPr/>
        </p:nvSpPr>
        <p:spPr>
          <a:xfrm>
            <a:off x="910520" y="4477120"/>
            <a:ext cx="147547" cy="147547"/>
          </a:xfrm>
          <a:prstGeom prst="ellipse">
            <a:avLst/>
          </a:prstGeom>
          <a:solidFill>
            <a:srgbClr val="0070C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6" name="椭圆 25"/>
          <p:cNvSpPr/>
          <p:nvPr/>
        </p:nvSpPr>
        <p:spPr>
          <a:xfrm>
            <a:off x="1925531" y="3798789"/>
            <a:ext cx="147547" cy="147547"/>
          </a:xfrm>
          <a:prstGeom prst="ellipse">
            <a:avLst/>
          </a:prstGeom>
          <a:solidFill>
            <a:srgbClr val="0070C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7" name="椭圆 26"/>
          <p:cNvSpPr/>
          <p:nvPr/>
        </p:nvSpPr>
        <p:spPr>
          <a:xfrm>
            <a:off x="2818754" y="3313467"/>
            <a:ext cx="147547" cy="147547"/>
          </a:xfrm>
          <a:prstGeom prst="ellipse">
            <a:avLst/>
          </a:prstGeom>
          <a:solidFill>
            <a:srgbClr val="0070C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8" name="椭圆 27"/>
          <p:cNvSpPr/>
          <p:nvPr/>
        </p:nvSpPr>
        <p:spPr>
          <a:xfrm>
            <a:off x="3966990" y="2929192"/>
            <a:ext cx="147547" cy="147547"/>
          </a:xfrm>
          <a:prstGeom prst="ellipse">
            <a:avLst/>
          </a:prstGeom>
          <a:solidFill>
            <a:srgbClr val="0070C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30" name="TextBox 35"/>
          <p:cNvSpPr txBox="1"/>
          <p:nvPr/>
        </p:nvSpPr>
        <p:spPr>
          <a:xfrm>
            <a:off x="22961" y="3123560"/>
            <a:ext cx="1419818" cy="276999"/>
          </a:xfrm>
          <a:prstGeom prst="rect">
            <a:avLst/>
          </a:prstGeom>
          <a:noFill/>
        </p:spPr>
        <p:txBody>
          <a:bodyPr wrap="square" rtlCol="0">
            <a:spAutoFit/>
          </a:bodyPr>
          <a:lstStyle/>
          <a:p>
            <a:pPr marL="171450" lvl="0" indent="-171450" fontAlgn="auto">
              <a:spcBef>
                <a:spcPts val="0"/>
              </a:spcBef>
              <a:spcAft>
                <a:spcPts val="0"/>
              </a:spcAft>
              <a:buFont typeface="Wingdings" panose="05000000000000000000" pitchFamily="2" charset="2"/>
              <a:buChar char="l"/>
              <a:defRPr/>
            </a:pPr>
            <a:r>
              <a:rPr lang="en-US" altLang="zh-CN" sz="1200" dirty="0" smtClean="0"/>
              <a:t>ICRSM 2011</a:t>
            </a:r>
            <a:endParaRPr kumimoji="0" lang="zh-CN" altLang="en-US" sz="1200" i="0" u="none" strike="noStrike" kern="1200" cap="none" spc="0" normalizeH="0" baseline="0" noProof="0" dirty="0">
              <a:ln>
                <a:noFill/>
              </a:ln>
              <a:solidFill>
                <a:prstClr val="black">
                  <a:lumMod val="75000"/>
                  <a:lumOff val="25000"/>
                </a:prstClr>
              </a:solidFill>
              <a:effectLst/>
              <a:uLnTx/>
              <a:uFillTx/>
              <a:latin typeface="Calibri" panose="020F0502020204030204"/>
              <a:ea typeface="宋体" panose="02010600030101010101" pitchFamily="2" charset="-122"/>
            </a:endParaRPr>
          </a:p>
        </p:txBody>
      </p:sp>
      <p:sp>
        <p:nvSpPr>
          <p:cNvPr id="31" name="TextBox 36"/>
          <p:cNvSpPr txBox="1"/>
          <p:nvPr/>
        </p:nvSpPr>
        <p:spPr>
          <a:xfrm>
            <a:off x="1577874" y="4844402"/>
            <a:ext cx="1419818" cy="276999"/>
          </a:xfrm>
          <a:prstGeom prst="rect">
            <a:avLst/>
          </a:prstGeom>
          <a:noFill/>
        </p:spPr>
        <p:txBody>
          <a:bodyPr wrap="square" rtlCol="0">
            <a:spAutoFit/>
          </a:bodyPr>
          <a:lstStyle/>
          <a:p>
            <a:pPr marL="171450" lvl="0" indent="-171450" fontAlgn="auto">
              <a:spcBef>
                <a:spcPts val="0"/>
              </a:spcBef>
              <a:spcAft>
                <a:spcPts val="0"/>
              </a:spcAft>
              <a:buFont typeface="Wingdings" panose="05000000000000000000" pitchFamily="2" charset="2"/>
              <a:buChar char="l"/>
              <a:defRPr/>
            </a:pPr>
            <a:r>
              <a:rPr lang="en-US" altLang="zh-CN" sz="1200" dirty="0" smtClean="0"/>
              <a:t>ICRSM 2012</a:t>
            </a:r>
            <a:endParaRPr kumimoji="0" lang="zh-CN" altLang="en-US" sz="1200" i="0" u="none" strike="noStrike" kern="1200" cap="none" spc="0" normalizeH="0" baseline="0" noProof="0" dirty="0">
              <a:ln>
                <a:noFill/>
              </a:ln>
              <a:solidFill>
                <a:prstClr val="black">
                  <a:lumMod val="75000"/>
                  <a:lumOff val="25000"/>
                </a:prstClr>
              </a:solidFill>
              <a:effectLst/>
              <a:uLnTx/>
              <a:uFillTx/>
              <a:latin typeface="Calibri" panose="020F0502020204030204"/>
              <a:ea typeface="宋体" panose="02010600030101010101" pitchFamily="2" charset="-122"/>
            </a:endParaRPr>
          </a:p>
        </p:txBody>
      </p:sp>
      <p:sp>
        <p:nvSpPr>
          <p:cNvPr id="32" name="TextBox 37"/>
          <p:cNvSpPr txBox="1"/>
          <p:nvPr/>
        </p:nvSpPr>
        <p:spPr>
          <a:xfrm>
            <a:off x="2339752" y="2204864"/>
            <a:ext cx="2302227" cy="276999"/>
          </a:xfrm>
          <a:prstGeom prst="rect">
            <a:avLst/>
          </a:prstGeom>
          <a:noFill/>
        </p:spPr>
        <p:txBody>
          <a:bodyPr wrap="square" rtlCol="0">
            <a:spAutoFit/>
          </a:bodyPr>
          <a:lstStyle/>
          <a:p>
            <a:pPr marL="171450" lvl="0" indent="-171450" fontAlgn="auto">
              <a:spcBef>
                <a:spcPts val="0"/>
              </a:spcBef>
              <a:spcAft>
                <a:spcPts val="0"/>
              </a:spcAft>
              <a:buFont typeface="Wingdings" panose="05000000000000000000" pitchFamily="2" charset="2"/>
              <a:buChar char="l"/>
              <a:defRPr/>
            </a:pPr>
            <a:r>
              <a:rPr lang="en-US" altLang="zh-CN" sz="1200" dirty="0" smtClean="0"/>
              <a:t>ICRSM 2013</a:t>
            </a:r>
            <a:endParaRPr lang="zh-CN" altLang="en-US" sz="1200" dirty="0">
              <a:solidFill>
                <a:prstClr val="black">
                  <a:lumMod val="75000"/>
                  <a:lumOff val="25000"/>
                </a:prstClr>
              </a:solidFill>
              <a:latin typeface="Calibri" panose="020F0502020204030204"/>
              <a:ea typeface="宋体" panose="02010600030101010101" pitchFamily="2" charset="-122"/>
            </a:endParaRPr>
          </a:p>
        </p:txBody>
      </p:sp>
      <p:sp>
        <p:nvSpPr>
          <p:cNvPr id="33" name="TextBox 38"/>
          <p:cNvSpPr txBox="1"/>
          <p:nvPr/>
        </p:nvSpPr>
        <p:spPr>
          <a:xfrm>
            <a:off x="4644008" y="1628800"/>
            <a:ext cx="2291132" cy="276999"/>
          </a:xfrm>
          <a:prstGeom prst="rect">
            <a:avLst/>
          </a:prstGeom>
          <a:noFill/>
        </p:spPr>
        <p:txBody>
          <a:bodyPr wrap="square" rtlCol="0">
            <a:spAutoFit/>
          </a:bodyPr>
          <a:lstStyle/>
          <a:p>
            <a:pPr marL="171450" lvl="0" indent="-171450" fontAlgn="auto">
              <a:spcBef>
                <a:spcPts val="0"/>
              </a:spcBef>
              <a:spcAft>
                <a:spcPts val="0"/>
              </a:spcAft>
              <a:buFont typeface="Wingdings" panose="05000000000000000000" pitchFamily="2" charset="2"/>
              <a:buChar char="l"/>
              <a:defRPr/>
            </a:pP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IFEDC2015</a:t>
            </a:r>
            <a:endParaRPr kumimoji="0" lang="zh-CN" altLang="en-US" sz="1200" i="0" u="none" strike="noStrike" kern="1200" cap="none" spc="0" normalizeH="0" baseline="0" noProof="0" dirty="0">
              <a:ln>
                <a:noFill/>
              </a:ln>
              <a:solidFill>
                <a:prstClr val="black">
                  <a:lumMod val="75000"/>
                  <a:lumOff val="25000"/>
                </a:prstClr>
              </a:solidFill>
              <a:effectLst/>
              <a:uLnTx/>
              <a:uFillTx/>
              <a:latin typeface="Calibri" panose="020F0502020204030204"/>
              <a:ea typeface="宋体" panose="02010600030101010101" pitchFamily="2" charset="-122"/>
            </a:endParaRPr>
          </a:p>
        </p:txBody>
      </p:sp>
      <p:sp>
        <p:nvSpPr>
          <p:cNvPr id="34" name="TextBox 39"/>
          <p:cNvSpPr txBox="1"/>
          <p:nvPr/>
        </p:nvSpPr>
        <p:spPr>
          <a:xfrm>
            <a:off x="7236296" y="1484784"/>
            <a:ext cx="2203564" cy="276999"/>
          </a:xfrm>
          <a:prstGeom prst="rect">
            <a:avLst/>
          </a:prstGeom>
          <a:noFill/>
        </p:spPr>
        <p:txBody>
          <a:bodyPr wrap="square" rtlCol="0">
            <a:spAutoFit/>
          </a:bodyPr>
          <a:lstStyle/>
          <a:p>
            <a:pPr marL="171450" lvl="0" indent="-171450" fontAlgn="auto">
              <a:spcBef>
                <a:spcPts val="0"/>
              </a:spcBef>
              <a:spcAft>
                <a:spcPts val="0"/>
              </a:spcAft>
              <a:buFont typeface="Wingdings" panose="05000000000000000000" pitchFamily="2" charset="2"/>
              <a:buChar char="l"/>
              <a:defRPr/>
            </a:pP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IFEDC2017</a:t>
            </a:r>
            <a:endParaRPr lang="zh-CN" altLang="en-US" sz="1200" dirty="0">
              <a:solidFill>
                <a:prstClr val="black">
                  <a:lumMod val="75000"/>
                  <a:lumOff val="25000"/>
                </a:prstClr>
              </a:solidFill>
              <a:latin typeface="Calibri" panose="020F0502020204030204"/>
              <a:ea typeface="宋体" panose="02010600030101010101" pitchFamily="2" charset="-122"/>
            </a:endParaRPr>
          </a:p>
        </p:txBody>
      </p:sp>
      <p:grpSp>
        <p:nvGrpSpPr>
          <p:cNvPr id="227" name="组合 226"/>
          <p:cNvGrpSpPr/>
          <p:nvPr/>
        </p:nvGrpSpPr>
        <p:grpSpPr>
          <a:xfrm>
            <a:off x="4769976" y="1830808"/>
            <a:ext cx="677735" cy="784174"/>
            <a:chOff x="6300947" y="940508"/>
            <a:chExt cx="992271" cy="1148109"/>
          </a:xfrm>
          <a:solidFill>
            <a:srgbClr val="0070C0"/>
          </a:solidFill>
        </p:grpSpPr>
        <p:sp>
          <p:nvSpPr>
            <p:cNvPr id="228"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29" name="TextBox 19"/>
            <p:cNvSpPr txBox="1"/>
            <p:nvPr/>
          </p:nvSpPr>
          <p:spPr>
            <a:xfrm>
              <a:off x="6413041" y="1227242"/>
              <a:ext cx="758536" cy="383023"/>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2015</a:t>
              </a:r>
              <a:endPar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30" name="椭圆 229"/>
          <p:cNvSpPr/>
          <p:nvPr/>
        </p:nvSpPr>
        <p:spPr>
          <a:xfrm>
            <a:off x="5035817" y="2697185"/>
            <a:ext cx="147547" cy="147547"/>
          </a:xfrm>
          <a:prstGeom prst="ellipse">
            <a:avLst/>
          </a:prstGeom>
          <a:solidFill>
            <a:srgbClr val="0070C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31" name="组合 230"/>
          <p:cNvGrpSpPr/>
          <p:nvPr/>
        </p:nvGrpSpPr>
        <p:grpSpPr>
          <a:xfrm>
            <a:off x="5775326" y="2820655"/>
            <a:ext cx="677735" cy="784174"/>
            <a:chOff x="7525082" y="2483320"/>
            <a:chExt cx="992271" cy="1148109"/>
          </a:xfrm>
          <a:solidFill>
            <a:srgbClr val="0070C0"/>
          </a:solidFill>
        </p:grpSpPr>
        <p:sp>
          <p:nvSpPr>
            <p:cNvPr id="232"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3" name="TextBox 20"/>
            <p:cNvSpPr txBox="1"/>
            <p:nvPr/>
          </p:nvSpPr>
          <p:spPr>
            <a:xfrm>
              <a:off x="7628212" y="2933985"/>
              <a:ext cx="758536" cy="383023"/>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2016</a:t>
              </a:r>
              <a:endPar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34" name="椭圆 233"/>
          <p:cNvSpPr/>
          <p:nvPr/>
        </p:nvSpPr>
        <p:spPr>
          <a:xfrm>
            <a:off x="6090828" y="2594577"/>
            <a:ext cx="147547" cy="147547"/>
          </a:xfrm>
          <a:prstGeom prst="ellipse">
            <a:avLst/>
          </a:prstGeom>
          <a:solidFill>
            <a:srgbClr val="0070C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35" name="组合 234"/>
          <p:cNvGrpSpPr/>
          <p:nvPr/>
        </p:nvGrpSpPr>
        <p:grpSpPr>
          <a:xfrm>
            <a:off x="6952893" y="1711968"/>
            <a:ext cx="677735" cy="784174"/>
            <a:chOff x="6300947" y="940508"/>
            <a:chExt cx="992271" cy="1148109"/>
          </a:xfrm>
          <a:solidFill>
            <a:srgbClr val="0070C0"/>
          </a:solidFill>
        </p:grpSpPr>
        <p:sp>
          <p:nvSpPr>
            <p:cNvPr id="236"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7" name="TextBox 19"/>
            <p:cNvSpPr txBox="1"/>
            <p:nvPr/>
          </p:nvSpPr>
          <p:spPr>
            <a:xfrm>
              <a:off x="6413041" y="1227242"/>
              <a:ext cx="758536" cy="383023"/>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2017</a:t>
              </a:r>
              <a:endPar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38" name="椭圆 237"/>
          <p:cNvSpPr/>
          <p:nvPr/>
        </p:nvSpPr>
        <p:spPr>
          <a:xfrm>
            <a:off x="7218734" y="2578345"/>
            <a:ext cx="147547" cy="147547"/>
          </a:xfrm>
          <a:prstGeom prst="ellipse">
            <a:avLst/>
          </a:prstGeom>
          <a:solidFill>
            <a:srgbClr val="0070C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39" name="组合 238"/>
          <p:cNvGrpSpPr/>
          <p:nvPr/>
        </p:nvGrpSpPr>
        <p:grpSpPr>
          <a:xfrm>
            <a:off x="8025578" y="2915728"/>
            <a:ext cx="677735" cy="784174"/>
            <a:chOff x="7525082" y="2483320"/>
            <a:chExt cx="992271" cy="1148109"/>
          </a:xfrm>
          <a:solidFill>
            <a:srgbClr val="0070C0"/>
          </a:solidFill>
        </p:grpSpPr>
        <p:sp>
          <p:nvSpPr>
            <p:cNvPr id="240"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1" name="TextBox 20"/>
            <p:cNvSpPr txBox="1"/>
            <p:nvPr/>
          </p:nvSpPr>
          <p:spPr>
            <a:xfrm>
              <a:off x="7628212" y="2933985"/>
              <a:ext cx="758536" cy="383023"/>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2018</a:t>
              </a:r>
              <a:endPar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42" name="椭圆 241"/>
          <p:cNvSpPr/>
          <p:nvPr/>
        </p:nvSpPr>
        <p:spPr>
          <a:xfrm>
            <a:off x="8341080" y="2689650"/>
            <a:ext cx="147547" cy="147547"/>
          </a:xfrm>
          <a:prstGeom prst="ellipse">
            <a:avLst/>
          </a:prstGeom>
          <a:solidFill>
            <a:srgbClr val="0070C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44" name="TextBox 37"/>
          <p:cNvSpPr txBox="1"/>
          <p:nvPr/>
        </p:nvSpPr>
        <p:spPr>
          <a:xfrm>
            <a:off x="3350169" y="3996299"/>
            <a:ext cx="1419818" cy="276999"/>
          </a:xfrm>
          <a:prstGeom prst="rect">
            <a:avLst/>
          </a:prstGeom>
          <a:noFill/>
        </p:spPr>
        <p:txBody>
          <a:bodyPr wrap="square" rtlCol="0">
            <a:spAutoFit/>
          </a:bodyPr>
          <a:lstStyle/>
          <a:p>
            <a:pPr marL="171450" lvl="0" indent="-171450" fontAlgn="auto">
              <a:spcBef>
                <a:spcPts val="0"/>
              </a:spcBef>
              <a:spcAft>
                <a:spcPts val="0"/>
              </a:spcAft>
              <a:buFont typeface="Wingdings" panose="05000000000000000000" pitchFamily="2" charset="2"/>
              <a:buChar char="l"/>
              <a:defRPr/>
            </a:pPr>
            <a:r>
              <a:rPr lang="en-US" altLang="zh-CN" sz="1200" dirty="0" smtClean="0"/>
              <a:t>ICRSM 2014</a:t>
            </a:r>
            <a:endParaRPr lang="zh-CN" altLang="en-US" sz="1200" dirty="0">
              <a:solidFill>
                <a:prstClr val="black">
                  <a:lumMod val="75000"/>
                  <a:lumOff val="25000"/>
                </a:prstClr>
              </a:solidFill>
              <a:latin typeface="Calibri" panose="020F0502020204030204"/>
              <a:ea typeface="宋体" panose="02010600030101010101" pitchFamily="2" charset="-122"/>
            </a:endParaRPr>
          </a:p>
        </p:txBody>
      </p:sp>
      <p:sp>
        <p:nvSpPr>
          <p:cNvPr id="245" name="TextBox 38"/>
          <p:cNvSpPr txBox="1"/>
          <p:nvPr/>
        </p:nvSpPr>
        <p:spPr>
          <a:xfrm>
            <a:off x="5580112" y="3717032"/>
            <a:ext cx="1419818" cy="276999"/>
          </a:xfrm>
          <a:prstGeom prst="rect">
            <a:avLst/>
          </a:prstGeom>
          <a:noFill/>
        </p:spPr>
        <p:txBody>
          <a:bodyPr wrap="square" rtlCol="0">
            <a:spAutoFit/>
          </a:bodyPr>
          <a:lstStyle/>
          <a:p>
            <a:pPr marL="171450" lvl="0" indent="-171450" fontAlgn="auto">
              <a:spcBef>
                <a:spcPts val="0"/>
              </a:spcBef>
              <a:spcAft>
                <a:spcPts val="0"/>
              </a:spcAft>
              <a:buFont typeface="Wingdings" panose="05000000000000000000" pitchFamily="2" charset="2"/>
              <a:buChar char="l"/>
              <a:defRPr/>
            </a:pP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IFEDC2016</a:t>
            </a:r>
            <a:endParaRPr lang="zh-CN" altLang="en-US" sz="1200" dirty="0">
              <a:solidFill>
                <a:prstClr val="black">
                  <a:lumMod val="75000"/>
                  <a:lumOff val="25000"/>
                </a:prstClr>
              </a:solidFill>
              <a:latin typeface="Calibri" panose="020F0502020204030204"/>
              <a:ea typeface="宋体" panose="02010600030101010101" pitchFamily="2" charset="-122"/>
            </a:endParaRPr>
          </a:p>
        </p:txBody>
      </p:sp>
      <p:sp>
        <p:nvSpPr>
          <p:cNvPr id="246" name="TextBox 39"/>
          <p:cNvSpPr txBox="1"/>
          <p:nvPr/>
        </p:nvSpPr>
        <p:spPr>
          <a:xfrm>
            <a:off x="7747111" y="3831439"/>
            <a:ext cx="1419818" cy="276999"/>
          </a:xfrm>
          <a:prstGeom prst="rect">
            <a:avLst/>
          </a:prstGeom>
          <a:noFill/>
        </p:spPr>
        <p:txBody>
          <a:bodyPr wrap="square" rtlCol="0">
            <a:spAutoFit/>
          </a:bodyPr>
          <a:lstStyle/>
          <a:p>
            <a:pPr marL="171450" lvl="0" indent="-171450" fontAlgn="auto">
              <a:spcBef>
                <a:spcPts val="0"/>
              </a:spcBef>
              <a:spcAft>
                <a:spcPts val="0"/>
              </a:spcAft>
              <a:buFont typeface="Wingdings" panose="05000000000000000000" pitchFamily="2" charset="2"/>
              <a:buChar char="l"/>
              <a:defRPr/>
            </a:pP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IFEDC2018</a:t>
            </a:r>
            <a:endParaRPr lang="zh-CN" altLang="en-US" sz="1200" dirty="0">
              <a:solidFill>
                <a:prstClr val="black">
                  <a:lumMod val="75000"/>
                  <a:lumOff val="25000"/>
                </a:prstClr>
              </a:solidFill>
              <a:latin typeface="Calibri" panose="020F0502020204030204"/>
              <a:ea typeface="宋体" panose="02010600030101010101" pitchFamily="2" charset="-122"/>
            </a:endParaRPr>
          </a:p>
        </p:txBody>
      </p:sp>
      <p:pic>
        <p:nvPicPr>
          <p:cNvPr id="247" name="图片 246"/>
          <p:cNvPicPr>
            <a:picLocks noChangeAspect="1"/>
          </p:cNvPicPr>
          <p:nvPr/>
        </p:nvPicPr>
        <p:blipFill>
          <a:blip r:embed="rId2" cstate="print"/>
          <a:stretch>
            <a:fillRect/>
          </a:stretch>
        </p:blipFill>
        <p:spPr>
          <a:xfrm>
            <a:off x="1726013" y="5260373"/>
            <a:ext cx="1909885" cy="744054"/>
          </a:xfrm>
          <a:prstGeom prst="rect">
            <a:avLst/>
          </a:prstGeom>
        </p:spPr>
      </p:pic>
      <p:pic>
        <p:nvPicPr>
          <p:cNvPr id="248" name="图片 247"/>
          <p:cNvPicPr>
            <a:picLocks noChangeAspect="1"/>
          </p:cNvPicPr>
          <p:nvPr/>
        </p:nvPicPr>
        <p:blipFill>
          <a:blip r:embed="rId3" cstate="print"/>
          <a:stretch>
            <a:fillRect/>
          </a:stretch>
        </p:blipFill>
        <p:spPr>
          <a:xfrm>
            <a:off x="2136475" y="1354126"/>
            <a:ext cx="2034543" cy="839049"/>
          </a:xfrm>
          <a:prstGeom prst="rect">
            <a:avLst/>
          </a:prstGeom>
        </p:spPr>
      </p:pic>
      <p:pic>
        <p:nvPicPr>
          <p:cNvPr id="249" name="图片 248"/>
          <p:cNvPicPr>
            <a:picLocks noChangeAspect="1"/>
          </p:cNvPicPr>
          <p:nvPr/>
        </p:nvPicPr>
        <p:blipFill>
          <a:blip r:embed="rId4" cstate="print"/>
          <a:stretch>
            <a:fillRect/>
          </a:stretch>
        </p:blipFill>
        <p:spPr>
          <a:xfrm>
            <a:off x="3587741" y="4408865"/>
            <a:ext cx="1695797" cy="738492"/>
          </a:xfrm>
          <a:prstGeom prst="rect">
            <a:avLst/>
          </a:prstGeom>
        </p:spPr>
      </p:pic>
      <p:pic>
        <p:nvPicPr>
          <p:cNvPr id="250" name="图片 249"/>
          <p:cNvPicPr>
            <a:picLocks noChangeAspect="1"/>
          </p:cNvPicPr>
          <p:nvPr/>
        </p:nvPicPr>
        <p:blipFill>
          <a:blip r:embed="rId5" cstate="print"/>
          <a:stretch>
            <a:fillRect/>
          </a:stretch>
        </p:blipFill>
        <p:spPr>
          <a:xfrm>
            <a:off x="4327711" y="929272"/>
            <a:ext cx="2203564" cy="670269"/>
          </a:xfrm>
          <a:prstGeom prst="rect">
            <a:avLst/>
          </a:prstGeom>
        </p:spPr>
      </p:pic>
      <p:pic>
        <p:nvPicPr>
          <p:cNvPr id="251" name="图片 250"/>
          <p:cNvPicPr>
            <a:picLocks noChangeAspect="1"/>
          </p:cNvPicPr>
          <p:nvPr/>
        </p:nvPicPr>
        <p:blipFill>
          <a:blip r:embed="rId6" cstate="print"/>
          <a:stretch>
            <a:fillRect/>
          </a:stretch>
        </p:blipFill>
        <p:spPr>
          <a:xfrm>
            <a:off x="5629231" y="4152754"/>
            <a:ext cx="1775112" cy="671047"/>
          </a:xfrm>
          <a:prstGeom prst="rect">
            <a:avLst/>
          </a:prstGeom>
        </p:spPr>
      </p:pic>
      <p:pic>
        <p:nvPicPr>
          <p:cNvPr id="252" name="图片 251"/>
          <p:cNvPicPr>
            <a:picLocks noChangeAspect="1"/>
          </p:cNvPicPr>
          <p:nvPr/>
        </p:nvPicPr>
        <p:blipFill>
          <a:blip r:embed="rId7" cstate="print"/>
          <a:stretch>
            <a:fillRect/>
          </a:stretch>
        </p:blipFill>
        <p:spPr>
          <a:xfrm>
            <a:off x="6915248" y="758254"/>
            <a:ext cx="2157556" cy="657919"/>
          </a:xfrm>
          <a:prstGeom prst="rect">
            <a:avLst/>
          </a:prstGeom>
        </p:spPr>
      </p:pic>
      <p:cxnSp>
        <p:nvCxnSpPr>
          <p:cNvPr id="253" name="直接连接符 252"/>
          <p:cNvCxnSpPr/>
          <p:nvPr/>
        </p:nvCxnSpPr>
        <p:spPr>
          <a:xfrm>
            <a:off x="-25942" y="5404823"/>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a:off x="1533150" y="6216157"/>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57" name="组合 256"/>
          <p:cNvGrpSpPr/>
          <p:nvPr/>
        </p:nvGrpSpPr>
        <p:grpSpPr>
          <a:xfrm>
            <a:off x="7997795" y="5031922"/>
            <a:ext cx="799329" cy="1326094"/>
            <a:chOff x="2000231" y="2114716"/>
            <a:chExt cx="2123898" cy="3523563"/>
          </a:xfrm>
          <a:solidFill>
            <a:srgbClr val="0070C0"/>
          </a:solidFill>
        </p:grpSpPr>
        <p:sp>
          <p:nvSpPr>
            <p:cNvPr id="258"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59"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60"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61"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62"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63" name="Freeform 24"/>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64" name="Freeform 25"/>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66" name="矩形 65"/>
          <p:cNvSpPr/>
          <p:nvPr/>
        </p:nvSpPr>
        <p:spPr>
          <a:xfrm>
            <a:off x="3995936" y="5445224"/>
            <a:ext cx="3888432" cy="461665"/>
          </a:xfrm>
          <a:prstGeom prst="rect">
            <a:avLst/>
          </a:prstGeom>
          <a:solidFill>
            <a:srgbClr val="0070C0"/>
          </a:solidFill>
          <a:ln w="12700">
            <a:noFill/>
          </a:ln>
          <a:effectLst/>
        </p:spPr>
        <p:txBody>
          <a:bodyPr wrap="square" rtlCol="0" anchor="ctr">
            <a:spAutoFit/>
          </a:bodyPr>
          <a:lstStyle/>
          <a:p>
            <a:pPr algn="ctr"/>
            <a:r>
              <a:rPr lang="en-US" altLang="zh-CN" sz="2400" b="1" dirty="0" smtClean="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Over the Past Decades</a:t>
            </a:r>
            <a:endParaRPr lang="zh-CN" altLang="en-US" sz="2400" b="1"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7" name="矩形 66"/>
          <p:cNvSpPr/>
          <p:nvPr/>
        </p:nvSpPr>
        <p:spPr>
          <a:xfrm>
            <a:off x="2915816" y="404664"/>
            <a:ext cx="3138936" cy="461665"/>
          </a:xfrm>
          <a:prstGeom prst="rect">
            <a:avLst/>
          </a:prstGeom>
        </p:spPr>
        <p:txBody>
          <a:bodyPr wrap="none">
            <a:spAutoFit/>
          </a:bodyPr>
          <a:lstStyle/>
          <a:p>
            <a:pPr lvl="0" algn="ctr"/>
            <a:r>
              <a:rPr lang="en-US" altLang="en-US" sz="2400" b="1" dirty="0" smtClean="0">
                <a:solidFill>
                  <a:schemeClr val="bg1"/>
                </a:solidFill>
                <a:latin typeface="微软雅黑" panose="020B0503020204020204" pitchFamily="34" charset="-122"/>
                <a:ea typeface="微软雅黑" panose="020B0503020204020204" pitchFamily="34" charset="-122"/>
              </a:rPr>
              <a:t>Conference  Profile</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0" name="直接连接符 179"/>
          <p:cNvCxnSpPr/>
          <p:nvPr/>
        </p:nvCxnSpPr>
        <p:spPr>
          <a:xfrm>
            <a:off x="-25942" y="5404823"/>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a:off x="1533150" y="6216157"/>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184" name="组合 183"/>
          <p:cNvGrpSpPr/>
          <p:nvPr/>
        </p:nvGrpSpPr>
        <p:grpSpPr>
          <a:xfrm>
            <a:off x="7997795" y="5031922"/>
            <a:ext cx="799329" cy="1326094"/>
            <a:chOff x="2000231" y="2114716"/>
            <a:chExt cx="2123898" cy="3523563"/>
          </a:xfrm>
          <a:solidFill>
            <a:srgbClr val="0070C0"/>
          </a:solidFill>
        </p:grpSpPr>
        <p:sp>
          <p:nvSpPr>
            <p:cNvPr id="18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8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0" name="Freeform 24"/>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91" name="Freeform 25"/>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endParaRPr>
            </a:p>
          </p:txBody>
        </p:sp>
      </p:grpSp>
      <p:pic>
        <p:nvPicPr>
          <p:cNvPr id="206" name="图片 205"/>
          <p:cNvPicPr>
            <a:picLocks noChangeAspect="1"/>
          </p:cNvPicPr>
          <p:nvPr/>
        </p:nvPicPr>
        <p:blipFill rotWithShape="1">
          <a:blip r:embed="rId1" cstate="print">
            <a:extLst>
              <a:ext uri="{28A0092B-C50C-407E-A947-70E740481C1C}">
                <a14:useLocalDpi xmlns:a14="http://schemas.microsoft.com/office/drawing/2010/main" val="0"/>
              </a:ext>
            </a:extLst>
          </a:blip>
          <a:srcRect l="5266" r="18390"/>
          <a:stretch>
            <a:fillRect/>
          </a:stretch>
        </p:blipFill>
        <p:spPr>
          <a:xfrm>
            <a:off x="395536" y="3284984"/>
            <a:ext cx="1188132" cy="1556280"/>
          </a:xfrm>
          <a:prstGeom prst="rect">
            <a:avLst/>
          </a:prstGeom>
          <a:solidFill>
            <a:srgbClr val="0070C0"/>
          </a:solidFill>
          <a:ln w="38100" cap="sq">
            <a:solidFill>
              <a:srgbClr val="0070C0"/>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0" name="图片 209"/>
          <p:cNvPicPr>
            <a:picLocks noChangeAspect="1"/>
          </p:cNvPicPr>
          <p:nvPr/>
        </p:nvPicPr>
        <p:blipFill rotWithShape="1">
          <a:blip r:embed="rId2" cstate="print">
            <a:extLst>
              <a:ext uri="{28A0092B-C50C-407E-A947-70E740481C1C}">
                <a14:useLocalDpi xmlns:a14="http://schemas.microsoft.com/office/drawing/2010/main" val="0"/>
              </a:ext>
            </a:extLst>
          </a:blip>
          <a:srcRect l="11641" r="12015"/>
          <a:stretch>
            <a:fillRect/>
          </a:stretch>
        </p:blipFill>
        <p:spPr>
          <a:xfrm>
            <a:off x="1835696" y="3284984"/>
            <a:ext cx="1188132" cy="1556280"/>
          </a:xfrm>
          <a:prstGeom prst="rect">
            <a:avLst/>
          </a:prstGeom>
          <a:solidFill>
            <a:srgbClr val="0070C0"/>
          </a:solidFill>
          <a:ln w="38100" cap="sq">
            <a:solidFill>
              <a:srgbClr val="0070C0"/>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2" name="图片 211"/>
          <p:cNvPicPr>
            <a:picLocks noChangeAspect="1"/>
          </p:cNvPicPr>
          <p:nvPr/>
        </p:nvPicPr>
        <p:blipFill rotWithShape="1">
          <a:blip r:embed="rId3" cstate="print">
            <a:extLst>
              <a:ext uri="{28A0092B-C50C-407E-A947-70E740481C1C}">
                <a14:useLocalDpi xmlns:a14="http://schemas.microsoft.com/office/drawing/2010/main" val="0"/>
              </a:ext>
            </a:extLst>
          </a:blip>
          <a:srcRect l="17709" r="5946"/>
          <a:stretch>
            <a:fillRect/>
          </a:stretch>
        </p:blipFill>
        <p:spPr>
          <a:xfrm>
            <a:off x="3275856" y="3284984"/>
            <a:ext cx="1188133" cy="1556280"/>
          </a:xfrm>
          <a:prstGeom prst="rect">
            <a:avLst/>
          </a:prstGeom>
          <a:solidFill>
            <a:srgbClr val="0070C0"/>
          </a:solidFill>
          <a:ln w="38100" cap="sq">
            <a:solidFill>
              <a:srgbClr val="0070C0"/>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4" name="图片 213"/>
          <p:cNvPicPr>
            <a:picLocks noChangeAspect="1"/>
          </p:cNvPicPr>
          <p:nvPr/>
        </p:nvPicPr>
        <p:blipFill rotWithShape="1">
          <a:blip r:embed="rId4" cstate="print">
            <a:extLst>
              <a:ext uri="{28A0092B-C50C-407E-A947-70E740481C1C}">
                <a14:useLocalDpi xmlns:a14="http://schemas.microsoft.com/office/drawing/2010/main" val="0"/>
              </a:ext>
            </a:extLst>
          </a:blip>
          <a:srcRect l="7114" r="16541"/>
          <a:stretch>
            <a:fillRect/>
          </a:stretch>
        </p:blipFill>
        <p:spPr>
          <a:xfrm>
            <a:off x="4716017" y="3284984"/>
            <a:ext cx="1188133" cy="1556280"/>
          </a:xfrm>
          <a:prstGeom prst="rect">
            <a:avLst/>
          </a:prstGeom>
          <a:solidFill>
            <a:srgbClr val="0070C0"/>
          </a:solidFill>
          <a:ln w="38100" cap="sq">
            <a:solidFill>
              <a:srgbClr val="0070C0"/>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6" name="图片 215"/>
          <p:cNvPicPr>
            <a:picLocks noChangeAspect="1"/>
          </p:cNvPicPr>
          <p:nvPr/>
        </p:nvPicPr>
        <p:blipFill rotWithShape="1">
          <a:blip r:embed="rId5" cstate="print">
            <a:extLst>
              <a:ext uri="{28A0092B-C50C-407E-A947-70E740481C1C}">
                <a14:useLocalDpi xmlns:a14="http://schemas.microsoft.com/office/drawing/2010/main" val="0"/>
              </a:ext>
            </a:extLst>
          </a:blip>
          <a:srcRect l="15269" r="8387"/>
          <a:stretch>
            <a:fillRect/>
          </a:stretch>
        </p:blipFill>
        <p:spPr>
          <a:xfrm>
            <a:off x="6156178" y="3284984"/>
            <a:ext cx="1188132" cy="1556280"/>
          </a:xfrm>
          <a:prstGeom prst="rect">
            <a:avLst/>
          </a:prstGeom>
          <a:solidFill>
            <a:srgbClr val="0070C0"/>
          </a:solidFill>
          <a:ln w="38100" cap="sq">
            <a:solidFill>
              <a:srgbClr val="0070C0"/>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8" name="图片 217"/>
          <p:cNvPicPr>
            <a:picLocks noChangeAspect="1"/>
          </p:cNvPicPr>
          <p:nvPr/>
        </p:nvPicPr>
        <p:blipFill rotWithShape="1">
          <a:blip r:embed="rId6" cstate="print">
            <a:extLst>
              <a:ext uri="{28A0092B-C50C-407E-A947-70E740481C1C}">
                <a14:useLocalDpi xmlns:a14="http://schemas.microsoft.com/office/drawing/2010/main" val="0"/>
              </a:ext>
            </a:extLst>
          </a:blip>
          <a:srcRect l="15234" r="8422"/>
          <a:stretch>
            <a:fillRect/>
          </a:stretch>
        </p:blipFill>
        <p:spPr>
          <a:xfrm>
            <a:off x="7596336" y="3284984"/>
            <a:ext cx="1188134" cy="1556280"/>
          </a:xfrm>
          <a:prstGeom prst="rect">
            <a:avLst/>
          </a:prstGeom>
          <a:solidFill>
            <a:srgbClr val="0070C0"/>
          </a:solidFill>
          <a:ln w="38100" cap="sq">
            <a:solidFill>
              <a:srgbClr val="0070C0"/>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19" name="文本框 218"/>
          <p:cNvSpPr txBox="1"/>
          <p:nvPr/>
        </p:nvSpPr>
        <p:spPr>
          <a:xfrm>
            <a:off x="446932" y="4901622"/>
            <a:ext cx="1052532" cy="307777"/>
          </a:xfrm>
          <a:prstGeom prst="rect">
            <a:avLst/>
          </a:prstGeom>
          <a:noFill/>
        </p:spPr>
        <p:txBody>
          <a:bodyPr wrap="none" rtlCol="0">
            <a:spAutoFit/>
          </a:bodyPr>
          <a:lstStyle/>
          <a:p>
            <a:pPr algn="ctr"/>
            <a:r>
              <a:rPr lang="en-US" altLang="zh-CN" sz="1400" dirty="0" smtClean="0">
                <a:latin typeface="微软雅黑" panose="020B0503020204020204" pitchFamily="34" charset="-122"/>
                <a:ea typeface="微软雅黑" panose="020B0503020204020204" pitchFamily="34" charset="-122"/>
              </a:rPr>
              <a:t>GAO De-</a:t>
            </a:r>
            <a:r>
              <a:rPr lang="en-US" altLang="zh-CN" sz="1400" dirty="0" err="1" smtClean="0">
                <a:latin typeface="微软雅黑" panose="020B0503020204020204" pitchFamily="34" charset="-122"/>
                <a:ea typeface="微软雅黑" panose="020B0503020204020204" pitchFamily="34" charset="-122"/>
              </a:rPr>
              <a:t>li</a:t>
            </a:r>
            <a:endParaRPr lang="en-US" altLang="zh-CN" sz="1400" dirty="0">
              <a:latin typeface="微软雅黑" panose="020B0503020204020204" pitchFamily="34" charset="-122"/>
              <a:ea typeface="微软雅黑" panose="020B0503020204020204" pitchFamily="34" charset="-122"/>
            </a:endParaRPr>
          </a:p>
        </p:txBody>
      </p:sp>
      <p:sp>
        <p:nvSpPr>
          <p:cNvPr id="220" name="文本框 219"/>
          <p:cNvSpPr txBox="1"/>
          <p:nvPr/>
        </p:nvSpPr>
        <p:spPr>
          <a:xfrm>
            <a:off x="1701306" y="4901622"/>
            <a:ext cx="1495922" cy="307777"/>
          </a:xfrm>
          <a:prstGeom prst="rect">
            <a:avLst/>
          </a:prstGeom>
          <a:noFill/>
        </p:spPr>
        <p:txBody>
          <a:bodyPr wrap="none" rtlCol="0">
            <a:spAutoFit/>
          </a:bodyPr>
          <a:lstStyle/>
          <a:p>
            <a:pPr algn="ctr"/>
            <a:r>
              <a:rPr lang="en-US" altLang="zh-CN" sz="1400" dirty="0" smtClean="0">
                <a:latin typeface="微软雅黑" panose="020B0503020204020204" pitchFamily="34" charset="-122"/>
                <a:ea typeface="微软雅黑" panose="020B0503020204020204" pitchFamily="34" charset="-122"/>
              </a:rPr>
              <a:t>HAN </a:t>
            </a:r>
            <a:r>
              <a:rPr lang="en-US" altLang="zh-CN" sz="1400" dirty="0" err="1" smtClean="0">
                <a:latin typeface="微软雅黑" panose="020B0503020204020204" pitchFamily="34" charset="-122"/>
                <a:ea typeface="微软雅黑" panose="020B0503020204020204" pitchFamily="34" charset="-122"/>
              </a:rPr>
              <a:t>Da-kuang</a:t>
            </a:r>
            <a:endParaRPr lang="en-US" altLang="zh-CN" sz="1400" dirty="0">
              <a:latin typeface="微软雅黑" panose="020B0503020204020204" pitchFamily="34" charset="-122"/>
              <a:ea typeface="微软雅黑" panose="020B0503020204020204" pitchFamily="34" charset="-122"/>
            </a:endParaRPr>
          </a:p>
        </p:txBody>
      </p:sp>
      <p:sp>
        <p:nvSpPr>
          <p:cNvPr id="221" name="文本框 220"/>
          <p:cNvSpPr txBox="1"/>
          <p:nvPr/>
        </p:nvSpPr>
        <p:spPr>
          <a:xfrm>
            <a:off x="3471523" y="4901622"/>
            <a:ext cx="907621" cy="307777"/>
          </a:xfrm>
          <a:prstGeom prst="rect">
            <a:avLst/>
          </a:prstGeom>
          <a:noFill/>
        </p:spPr>
        <p:txBody>
          <a:bodyPr wrap="none" rtlCol="0">
            <a:spAutoFit/>
          </a:bodyPr>
          <a:lstStyle/>
          <a:p>
            <a:pPr algn="ctr"/>
            <a:r>
              <a:rPr lang="en-US" altLang="zh-CN" sz="1400" dirty="0" smtClean="0">
                <a:latin typeface="微软雅黑" panose="020B0503020204020204" pitchFamily="34" charset="-122"/>
                <a:ea typeface="微软雅黑" panose="020B0503020204020204" pitchFamily="34" charset="-122"/>
              </a:rPr>
              <a:t>LI He-</a:t>
            </a:r>
            <a:r>
              <a:rPr lang="en-US" altLang="zh-CN" sz="1400" dirty="0" err="1" smtClean="0">
                <a:latin typeface="微软雅黑" panose="020B0503020204020204" pitchFamily="34" charset="-122"/>
                <a:ea typeface="微软雅黑" panose="020B0503020204020204" pitchFamily="34" charset="-122"/>
              </a:rPr>
              <a:t>lin</a:t>
            </a:r>
            <a:endParaRPr lang="en-US" altLang="zh-CN" sz="1400" dirty="0">
              <a:latin typeface="微软雅黑" panose="020B0503020204020204" pitchFamily="34" charset="-122"/>
              <a:ea typeface="微软雅黑" panose="020B0503020204020204" pitchFamily="34" charset="-122"/>
            </a:endParaRPr>
          </a:p>
        </p:txBody>
      </p:sp>
      <p:sp>
        <p:nvSpPr>
          <p:cNvPr id="223" name="文本框 222"/>
          <p:cNvSpPr txBox="1"/>
          <p:nvPr/>
        </p:nvSpPr>
        <p:spPr>
          <a:xfrm>
            <a:off x="4912932" y="4901622"/>
            <a:ext cx="797399" cy="307777"/>
          </a:xfrm>
          <a:prstGeom prst="rect">
            <a:avLst/>
          </a:prstGeom>
          <a:noFill/>
        </p:spPr>
        <p:txBody>
          <a:bodyPr wrap="none" rtlCol="0">
            <a:spAutoFit/>
          </a:bodyPr>
          <a:lstStyle/>
          <a:p>
            <a:pPr algn="ctr"/>
            <a:r>
              <a:rPr lang="en-US" altLang="zh-CN" sz="1400" dirty="0" smtClean="0">
                <a:latin typeface="微软雅黑" panose="020B0503020204020204" pitchFamily="34" charset="-122"/>
                <a:ea typeface="微软雅黑" panose="020B0503020204020204" pitchFamily="34" charset="-122"/>
              </a:rPr>
              <a:t>LI Yang</a:t>
            </a:r>
            <a:endParaRPr lang="en-US" altLang="zh-CN" sz="1400" dirty="0">
              <a:latin typeface="微软雅黑" panose="020B0503020204020204" pitchFamily="34" charset="-122"/>
              <a:ea typeface="微软雅黑" panose="020B0503020204020204" pitchFamily="34" charset="-122"/>
            </a:endParaRPr>
          </a:p>
        </p:txBody>
      </p:sp>
      <p:sp>
        <p:nvSpPr>
          <p:cNvPr id="224" name="文本框 223"/>
          <p:cNvSpPr txBox="1"/>
          <p:nvPr/>
        </p:nvSpPr>
        <p:spPr>
          <a:xfrm>
            <a:off x="5940152" y="4901622"/>
            <a:ext cx="1584176" cy="307777"/>
          </a:xfrm>
          <a:prstGeom prst="rect">
            <a:avLst/>
          </a:prstGeom>
          <a:noFill/>
        </p:spPr>
        <p:txBody>
          <a:bodyPr wrap="square" rtlCol="0">
            <a:spAutoFit/>
          </a:bodyPr>
          <a:lstStyle/>
          <a:p>
            <a:pPr algn="ctr"/>
            <a:r>
              <a:rPr lang="en-US" altLang="zh-CN" sz="1400" dirty="0" smtClean="0">
                <a:latin typeface="微软雅黑" panose="020B0503020204020204" pitchFamily="34" charset="-122"/>
                <a:ea typeface="微软雅黑" panose="020B0503020204020204" pitchFamily="34" charset="-122"/>
              </a:rPr>
              <a:t>ZHAO </a:t>
            </a:r>
            <a:r>
              <a:rPr lang="en-US" altLang="zh-CN" sz="1400" dirty="0" err="1" smtClean="0">
                <a:latin typeface="微软雅黑" panose="020B0503020204020204" pitchFamily="34" charset="-122"/>
                <a:ea typeface="微软雅黑" panose="020B0503020204020204" pitchFamily="34" charset="-122"/>
              </a:rPr>
              <a:t>Wen-zhi</a:t>
            </a:r>
            <a:endParaRPr lang="en-US" altLang="zh-CN" sz="1400" dirty="0">
              <a:latin typeface="微软雅黑" panose="020B0503020204020204" pitchFamily="34" charset="-122"/>
              <a:ea typeface="微软雅黑" panose="020B0503020204020204" pitchFamily="34" charset="-122"/>
            </a:endParaRPr>
          </a:p>
        </p:txBody>
      </p:sp>
      <p:sp>
        <p:nvSpPr>
          <p:cNvPr id="225" name="文本框 224"/>
          <p:cNvSpPr txBox="1"/>
          <p:nvPr/>
        </p:nvSpPr>
        <p:spPr>
          <a:xfrm>
            <a:off x="7386444" y="4901622"/>
            <a:ext cx="1575111" cy="307777"/>
          </a:xfrm>
          <a:prstGeom prst="rect">
            <a:avLst/>
          </a:prstGeom>
          <a:noFill/>
        </p:spPr>
        <p:txBody>
          <a:bodyPr wrap="none" rtlCol="0">
            <a:spAutoFit/>
          </a:bodyPr>
          <a:lstStyle/>
          <a:p>
            <a:pPr algn="ctr"/>
            <a:r>
              <a:rPr lang="en-US" altLang="zh-CN" sz="1400" dirty="0" smtClean="0">
                <a:latin typeface="微软雅黑" panose="020B0503020204020204" pitchFamily="34" charset="-122"/>
                <a:ea typeface="微软雅黑" panose="020B0503020204020204" pitchFamily="34" charset="-122"/>
              </a:rPr>
              <a:t>ZHOU </a:t>
            </a:r>
            <a:r>
              <a:rPr lang="en-US" altLang="zh-CN" sz="1400" dirty="0" err="1" smtClean="0">
                <a:latin typeface="微软雅黑" panose="020B0503020204020204" pitchFamily="34" charset="-122"/>
                <a:ea typeface="微软雅黑" panose="020B0503020204020204" pitchFamily="34" charset="-122"/>
              </a:rPr>
              <a:t>Shou-wei</a:t>
            </a:r>
            <a:endParaRPr lang="en-US" altLang="zh-CN" sz="1400" dirty="0">
              <a:latin typeface="微软雅黑" panose="020B0503020204020204" pitchFamily="34" charset="-122"/>
              <a:ea typeface="微软雅黑" panose="020B0503020204020204" pitchFamily="34" charset="-122"/>
            </a:endParaRPr>
          </a:p>
        </p:txBody>
      </p:sp>
      <p:sp>
        <p:nvSpPr>
          <p:cNvPr id="34" name="矩形 33"/>
          <p:cNvSpPr/>
          <p:nvPr/>
        </p:nvSpPr>
        <p:spPr>
          <a:xfrm>
            <a:off x="323528" y="1052736"/>
            <a:ext cx="7670948" cy="400110"/>
          </a:xfrm>
          <a:prstGeom prst="rect">
            <a:avLst/>
          </a:prstGeom>
          <a:solidFill>
            <a:srgbClr val="0070C0"/>
          </a:solidFill>
          <a:ln w="12700">
            <a:noFill/>
          </a:ln>
          <a:effectLst/>
        </p:spPr>
        <p:txBody>
          <a:bodyPr wrap="square" rtlCol="0" anchor="ctr">
            <a:spAutoFit/>
          </a:bodyPr>
          <a:lstStyle/>
          <a:p>
            <a:r>
              <a:rPr lang="en-US" altLang="zh-CN" sz="2000" b="1" dirty="0" smtClean="0">
                <a:solidFill>
                  <a:schemeClr val="bg1"/>
                </a:solidFill>
                <a:latin typeface="Times New Roman" panose="02020603050405020304" pitchFamily="18" charset="0"/>
                <a:cs typeface="Times New Roman" panose="02020603050405020304" pitchFamily="18" charset="0"/>
              </a:rPr>
              <a:t>Academician of the Chinese Academy of Engineering at IFEDC</a:t>
            </a:r>
            <a:endParaRPr lang="en-US" altLang="zh-CN" sz="2000" b="1" dirty="0">
              <a:solidFill>
                <a:schemeClr val="bg1"/>
              </a:solidFill>
              <a:latin typeface="Times New Roman" panose="02020603050405020304" pitchFamily="18" charset="0"/>
              <a:cs typeface="Times New Roman" panose="02020603050405020304" pitchFamily="18" charset="0"/>
            </a:endParaRPr>
          </a:p>
        </p:txBody>
      </p:sp>
      <p:sp>
        <p:nvSpPr>
          <p:cNvPr id="35" name="矩形 34"/>
          <p:cNvSpPr/>
          <p:nvPr/>
        </p:nvSpPr>
        <p:spPr>
          <a:xfrm>
            <a:off x="2627784" y="404664"/>
            <a:ext cx="3138936" cy="461665"/>
          </a:xfrm>
          <a:prstGeom prst="rect">
            <a:avLst/>
          </a:prstGeom>
        </p:spPr>
        <p:txBody>
          <a:bodyPr wrap="none">
            <a:spAutoFit/>
          </a:bodyPr>
          <a:lstStyle/>
          <a:p>
            <a:pPr lvl="0" algn="ctr"/>
            <a:r>
              <a:rPr lang="en-US" altLang="en-US" sz="2400" b="1" dirty="0" smtClean="0">
                <a:solidFill>
                  <a:schemeClr val="bg1"/>
                </a:solidFill>
                <a:latin typeface="微软雅黑" panose="020B0503020204020204" pitchFamily="34" charset="-122"/>
                <a:ea typeface="微软雅黑" panose="020B0503020204020204" pitchFamily="34" charset="-122"/>
              </a:rPr>
              <a:t>Conference  Profile</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95536" y="1556792"/>
            <a:ext cx="8352927" cy="1477328"/>
          </a:xfrm>
          <a:prstGeom prst="rect">
            <a:avLst/>
          </a:prstGeom>
          <a:noFill/>
        </p:spPr>
        <p:txBody>
          <a:bodyPr wrap="square" rtlCol="0">
            <a:spAutoFit/>
          </a:bodyPr>
          <a:lstStyle/>
          <a:p>
            <a:pPr algn="just"/>
            <a:r>
              <a:rPr lang="en-US" altLang="zh-CN" dirty="0" smtClean="0">
                <a:latin typeface="Times New Roman" panose="02020603050405020304" pitchFamily="18" charset="0"/>
                <a:cs typeface="Times New Roman" panose="02020603050405020304" pitchFamily="18" charset="0"/>
              </a:rPr>
              <a:t>The International Field Exploration and Development Conference (IFEDC) is designed for experts, engineers and geologists as well as executives from oil companies, service companies and academia who are interested in developing a cross-disciplinary perspective on increasingly complex oil and gas projects connected with exploration and development.</a:t>
            </a:r>
            <a:endParaRPr lang="zh-CN"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0" name="直接连接符 179"/>
          <p:cNvCxnSpPr/>
          <p:nvPr/>
        </p:nvCxnSpPr>
        <p:spPr>
          <a:xfrm>
            <a:off x="-12380" y="5727656"/>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184" name="组合 183"/>
          <p:cNvGrpSpPr/>
          <p:nvPr/>
        </p:nvGrpSpPr>
        <p:grpSpPr>
          <a:xfrm>
            <a:off x="8037924" y="5207142"/>
            <a:ext cx="799329" cy="1326094"/>
            <a:chOff x="2000231" y="2114716"/>
            <a:chExt cx="2123898" cy="3523563"/>
          </a:xfrm>
          <a:solidFill>
            <a:srgbClr val="0070C0"/>
          </a:solidFill>
        </p:grpSpPr>
        <p:sp>
          <p:nvSpPr>
            <p:cNvPr id="18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0" name="Freeform 24"/>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1" name="Freeform 25"/>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19" name="文本框 218"/>
          <p:cNvSpPr txBox="1"/>
          <p:nvPr/>
        </p:nvSpPr>
        <p:spPr>
          <a:xfrm>
            <a:off x="247412" y="2719860"/>
            <a:ext cx="984565" cy="246221"/>
          </a:xfrm>
          <a:prstGeom prst="rect">
            <a:avLst/>
          </a:prstGeom>
          <a:noFill/>
        </p:spPr>
        <p:txBody>
          <a:bodyPr wrap="none" rtlCol="0">
            <a:spAutoFit/>
          </a:bodyPr>
          <a:lstStyle/>
          <a:p>
            <a:pPr lvl="0" algn="ctr">
              <a:defRPr/>
            </a:pPr>
            <a:r>
              <a:rPr lang="en-US" altLang="zh-CN" sz="1000" b="1" dirty="0"/>
              <a:t>S. Srinivasan</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20" name="文本框 219"/>
          <p:cNvSpPr txBox="1"/>
          <p:nvPr/>
        </p:nvSpPr>
        <p:spPr>
          <a:xfrm>
            <a:off x="1197813" y="2729764"/>
            <a:ext cx="1250663" cy="246221"/>
          </a:xfrm>
          <a:prstGeom prst="rect">
            <a:avLst/>
          </a:prstGeom>
          <a:noFill/>
        </p:spPr>
        <p:txBody>
          <a:bodyPr wrap="none" rtlCol="0">
            <a:spAutoFit/>
          </a:bodyPr>
          <a:lstStyle/>
          <a:p>
            <a:pPr lvl="0" algn="ctr">
              <a:defRPr/>
            </a:pPr>
            <a:r>
              <a:rPr lang="en-US" altLang="zh-CN" sz="1000" b="1" dirty="0"/>
              <a:t>Tayfun Babadagli</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21" name="文本框 220"/>
          <p:cNvSpPr txBox="1"/>
          <p:nvPr/>
        </p:nvSpPr>
        <p:spPr>
          <a:xfrm>
            <a:off x="2410403" y="2753260"/>
            <a:ext cx="1080745" cy="246221"/>
          </a:xfrm>
          <a:prstGeom prst="rect">
            <a:avLst/>
          </a:prstGeom>
          <a:noFill/>
        </p:spPr>
        <p:txBody>
          <a:bodyPr wrap="none" rtlCol="0">
            <a:spAutoFit/>
          </a:bodyPr>
          <a:lstStyle/>
          <a:p>
            <a:pPr lvl="0" algn="ctr">
              <a:defRPr/>
            </a:pPr>
            <a:r>
              <a:rPr lang="en-US" altLang="zh-CN" sz="1000" b="1" dirty="0"/>
              <a:t>Usman Ahmed</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7" name="文本框 36"/>
          <p:cNvSpPr txBox="1"/>
          <p:nvPr/>
        </p:nvSpPr>
        <p:spPr>
          <a:xfrm>
            <a:off x="3828319" y="2744194"/>
            <a:ext cx="780984" cy="246221"/>
          </a:xfrm>
          <a:prstGeom prst="rect">
            <a:avLst/>
          </a:prstGeom>
          <a:noFill/>
        </p:spPr>
        <p:txBody>
          <a:bodyPr wrap="none" rtlCol="0">
            <a:spAutoFit/>
          </a:bodyPr>
          <a:lstStyle/>
          <a:p>
            <a:pPr lvl="0" algn="ctr">
              <a:defRPr/>
            </a:pPr>
            <a:r>
              <a:rPr lang="en-US" altLang="zh-CN" sz="1000" b="1" dirty="0"/>
              <a:t>V.V.Kadet</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8" name="文本框 37"/>
          <p:cNvSpPr txBox="1"/>
          <p:nvPr/>
        </p:nvSpPr>
        <p:spPr>
          <a:xfrm>
            <a:off x="4798021" y="2745401"/>
            <a:ext cx="875561" cy="246221"/>
          </a:xfrm>
          <a:prstGeom prst="rect">
            <a:avLst/>
          </a:prstGeom>
          <a:noFill/>
        </p:spPr>
        <p:txBody>
          <a:bodyPr wrap="none" rtlCol="0">
            <a:spAutoFit/>
          </a:bodyPr>
          <a:lstStyle/>
          <a:p>
            <a:pPr lvl="0" algn="ctr">
              <a:defRPr/>
            </a:pPr>
            <a:r>
              <a:rPr lang="en-US" altLang="zh-CN" sz="1000" b="1" dirty="0"/>
              <a:t>Weidong Li</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9" name="文本框 38"/>
          <p:cNvSpPr txBox="1"/>
          <p:nvPr/>
        </p:nvSpPr>
        <p:spPr>
          <a:xfrm>
            <a:off x="5743739" y="2729763"/>
            <a:ext cx="1274709" cy="246221"/>
          </a:xfrm>
          <a:prstGeom prst="rect">
            <a:avLst/>
          </a:prstGeom>
          <a:noFill/>
        </p:spPr>
        <p:txBody>
          <a:bodyPr wrap="none" rtlCol="0">
            <a:spAutoFit/>
          </a:bodyPr>
          <a:lstStyle/>
          <a:p>
            <a:pPr lvl="0" algn="ctr">
              <a:defRPr/>
            </a:pPr>
            <a:r>
              <a:rPr lang="en-US" altLang="zh-CN" sz="1000" b="1" dirty="0" smtClean="0"/>
              <a:t>XIAN Cheng-gang</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2" name="文本框 41"/>
          <p:cNvSpPr txBox="1"/>
          <p:nvPr/>
        </p:nvSpPr>
        <p:spPr>
          <a:xfrm>
            <a:off x="8179350" y="2696019"/>
            <a:ext cx="716864" cy="246221"/>
          </a:xfrm>
          <a:prstGeom prst="rect">
            <a:avLst/>
          </a:prstGeom>
          <a:noFill/>
        </p:spPr>
        <p:txBody>
          <a:bodyPr wrap="none" rtlCol="0">
            <a:spAutoFit/>
          </a:bodyPr>
          <a:lstStyle/>
          <a:p>
            <a:pPr lvl="0" algn="ctr">
              <a:defRPr/>
            </a:pPr>
            <a:r>
              <a:rPr lang="en-US" altLang="zh-CN" sz="1000" b="1" dirty="0" err="1" smtClean="0"/>
              <a:t>Mr</a:t>
            </a:r>
            <a:r>
              <a:rPr lang="en-US" altLang="zh-CN" sz="1000" b="1" dirty="0" smtClean="0"/>
              <a:t> </a:t>
            </a:r>
            <a:r>
              <a:rPr lang="en-US" altLang="zh-CN" sz="1000" b="1" dirty="0" err="1" smtClean="0"/>
              <a:t>Yisen</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文本框 46"/>
          <p:cNvSpPr txBox="1"/>
          <p:nvPr/>
        </p:nvSpPr>
        <p:spPr>
          <a:xfrm>
            <a:off x="142778" y="4366839"/>
            <a:ext cx="1297151" cy="246221"/>
          </a:xfrm>
          <a:prstGeom prst="rect">
            <a:avLst/>
          </a:prstGeom>
          <a:noFill/>
        </p:spPr>
        <p:txBody>
          <a:bodyPr wrap="none" rtlCol="0">
            <a:spAutoFit/>
          </a:bodyPr>
          <a:lstStyle/>
          <a:p>
            <a:pPr lvl="0" algn="ctr">
              <a:defRPr/>
            </a:pPr>
            <a:r>
              <a:rPr lang="en-US" altLang="zh-CN" sz="1000" b="1" noProof="0" dirty="0" smtClean="0"/>
              <a:t>ZHANG Tuan-</a:t>
            </a:r>
            <a:r>
              <a:rPr lang="en-US" altLang="zh-CN" sz="1000" b="1" noProof="0" dirty="0" err="1" smtClean="0"/>
              <a:t>feng</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文本框 47"/>
          <p:cNvSpPr txBox="1"/>
          <p:nvPr/>
        </p:nvSpPr>
        <p:spPr>
          <a:xfrm>
            <a:off x="1309235" y="4386223"/>
            <a:ext cx="1106393" cy="246221"/>
          </a:xfrm>
          <a:prstGeom prst="rect">
            <a:avLst/>
          </a:prstGeom>
          <a:noFill/>
        </p:spPr>
        <p:txBody>
          <a:bodyPr wrap="none" rtlCol="0">
            <a:spAutoFit/>
          </a:bodyPr>
          <a:lstStyle/>
          <a:p>
            <a:pPr lvl="0" algn="ctr">
              <a:defRPr/>
            </a:pPr>
            <a:r>
              <a:rPr lang="en-US" altLang="zh-CN" sz="1000" b="1" dirty="0"/>
              <a:t>Alireza Bashari</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文本框 48"/>
          <p:cNvSpPr txBox="1"/>
          <p:nvPr/>
        </p:nvSpPr>
        <p:spPr>
          <a:xfrm>
            <a:off x="2519088" y="4395250"/>
            <a:ext cx="966931" cy="246221"/>
          </a:xfrm>
          <a:prstGeom prst="rect">
            <a:avLst/>
          </a:prstGeom>
          <a:noFill/>
        </p:spPr>
        <p:txBody>
          <a:bodyPr wrap="none" rtlCol="0">
            <a:spAutoFit/>
          </a:bodyPr>
          <a:lstStyle/>
          <a:p>
            <a:pPr lvl="0" algn="ctr">
              <a:defRPr/>
            </a:pPr>
            <a:r>
              <a:rPr lang="en-US" altLang="zh-CN" sz="1000" b="1" dirty="0"/>
              <a:t>Andrew Seto</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文本框 52"/>
          <p:cNvSpPr txBox="1"/>
          <p:nvPr/>
        </p:nvSpPr>
        <p:spPr>
          <a:xfrm>
            <a:off x="3611823" y="4366839"/>
            <a:ext cx="1063113" cy="246221"/>
          </a:xfrm>
          <a:prstGeom prst="rect">
            <a:avLst/>
          </a:prstGeom>
          <a:noFill/>
        </p:spPr>
        <p:txBody>
          <a:bodyPr wrap="none" rtlCol="0">
            <a:spAutoFit/>
          </a:bodyPr>
          <a:lstStyle/>
          <a:p>
            <a:pPr lvl="0" algn="ctr">
              <a:defRPr/>
            </a:pPr>
            <a:r>
              <a:rPr lang="en-US" altLang="zh-CN" sz="1000" b="1" dirty="0"/>
              <a:t>Dare Jeremiah</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文本框 53"/>
          <p:cNvSpPr txBox="1"/>
          <p:nvPr/>
        </p:nvSpPr>
        <p:spPr>
          <a:xfrm>
            <a:off x="4655643" y="4346947"/>
            <a:ext cx="1194558" cy="246221"/>
          </a:xfrm>
          <a:prstGeom prst="rect">
            <a:avLst/>
          </a:prstGeom>
          <a:noFill/>
        </p:spPr>
        <p:txBody>
          <a:bodyPr wrap="none" rtlCol="0">
            <a:spAutoFit/>
          </a:bodyPr>
          <a:lstStyle/>
          <a:p>
            <a:pPr lvl="0" algn="ctr">
              <a:defRPr/>
            </a:pPr>
            <a:r>
              <a:rPr lang="en-US" altLang="zh-CN" sz="1000" b="1" dirty="0"/>
              <a:t>Dr.Luis Quintero</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文本框 54"/>
          <p:cNvSpPr txBox="1"/>
          <p:nvPr/>
        </p:nvSpPr>
        <p:spPr>
          <a:xfrm>
            <a:off x="5937499" y="4345450"/>
            <a:ext cx="880369" cy="246221"/>
          </a:xfrm>
          <a:prstGeom prst="rect">
            <a:avLst/>
          </a:prstGeom>
          <a:noFill/>
        </p:spPr>
        <p:txBody>
          <a:bodyPr wrap="none" rtlCol="0">
            <a:spAutoFit/>
          </a:bodyPr>
          <a:lstStyle/>
          <a:p>
            <a:pPr lvl="0" algn="ctr">
              <a:defRPr/>
            </a:pPr>
            <a:r>
              <a:rPr lang="en-US" altLang="zh-CN" sz="1000" b="1" dirty="0"/>
              <a:t>Garry Ward</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文本框 56"/>
          <p:cNvSpPr txBox="1"/>
          <p:nvPr/>
        </p:nvSpPr>
        <p:spPr>
          <a:xfrm>
            <a:off x="7020243" y="4337346"/>
            <a:ext cx="803426" cy="246221"/>
          </a:xfrm>
          <a:prstGeom prst="rect">
            <a:avLst/>
          </a:prstGeom>
          <a:noFill/>
        </p:spPr>
        <p:txBody>
          <a:bodyPr wrap="none" rtlCol="0">
            <a:spAutoFit/>
          </a:bodyPr>
          <a:lstStyle/>
          <a:p>
            <a:pPr lvl="0" algn="ctr">
              <a:defRPr/>
            </a:pPr>
            <a:r>
              <a:rPr lang="en-US" altLang="zh-CN" sz="1000" b="1" dirty="0"/>
              <a:t>Minh V Vo</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cxnSp>
        <p:nvCxnSpPr>
          <p:cNvPr id="58" name="直接连接符 57"/>
          <p:cNvCxnSpPr/>
          <p:nvPr/>
        </p:nvCxnSpPr>
        <p:spPr>
          <a:xfrm>
            <a:off x="1561226" y="6526944"/>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pic>
        <p:nvPicPr>
          <p:cNvPr id="3074" name="Picture 2" descr="C:\Users\Administrator\Desktop\man\审稿\24.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616553" y="1391644"/>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dministrator\Desktop\man\审稿\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83702" y="1409064"/>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Administrator\Desktop\man\审稿\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5483" y="1391644"/>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Administrator\Desktop\man\审稿\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1111" y="1391644"/>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Administrator\Desktop\man\审稿\18.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0753" y="3033673"/>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Users\Administrator\Desktop\man\审稿\19.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57636" y="1358097"/>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Administrator\Desktop\man\审稿\2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78136" y="1367310"/>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C:\Users\Administrator\Desktop\man\审稿\6.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34006" y="1340768"/>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C:\Users\Administrator\Desktop\man\审稿\15.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96053" y="1389526"/>
            <a:ext cx="1079500" cy="1352550"/>
          </a:xfrm>
          <a:prstGeom prst="rect">
            <a:avLst/>
          </a:prstGeom>
          <a:noFill/>
          <a:extLst>
            <a:ext uri="{909E8E84-426E-40DD-AFC4-6F175D3DCCD1}">
              <a14:hiddenFill xmlns:a14="http://schemas.microsoft.com/office/drawing/2010/main">
                <a:solidFill>
                  <a:srgbClr val="FFFFFF"/>
                </a:solidFill>
              </a14:hiddenFill>
            </a:ext>
          </a:extLst>
        </p:spPr>
      </p:pic>
      <p:sp>
        <p:nvSpPr>
          <p:cNvPr id="64" name="文本框 38"/>
          <p:cNvSpPr txBox="1"/>
          <p:nvPr/>
        </p:nvSpPr>
        <p:spPr>
          <a:xfrm>
            <a:off x="7940381" y="4323653"/>
            <a:ext cx="1122423" cy="400110"/>
          </a:xfrm>
          <a:prstGeom prst="rect">
            <a:avLst/>
          </a:prstGeom>
          <a:noFill/>
        </p:spPr>
        <p:txBody>
          <a:bodyPr wrap="none" rtlCol="0">
            <a:spAutoFit/>
          </a:bodyPr>
          <a:lstStyle/>
          <a:p>
            <a:pPr lvl="0" algn="ctr">
              <a:defRPr/>
            </a:pPr>
            <a:r>
              <a:rPr lang="en-US" altLang="zh-CN" sz="1000" b="1" dirty="0"/>
              <a:t>Miguel Angel </a:t>
            </a:r>
            <a:endParaRPr lang="en-US" altLang="zh-CN" sz="1000" b="1" dirty="0" smtClean="0"/>
          </a:p>
          <a:p>
            <a:pPr lvl="0" algn="ctr">
              <a:defRPr/>
            </a:pPr>
            <a:r>
              <a:rPr lang="en-US" altLang="zh-CN" sz="1000" b="1" dirty="0" smtClean="0"/>
              <a:t>Maruri </a:t>
            </a:r>
            <a:r>
              <a:rPr lang="en-US" altLang="zh-CN" sz="1000" b="1" dirty="0"/>
              <a:t>Carballo</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文本框 38"/>
          <p:cNvSpPr txBox="1"/>
          <p:nvPr/>
        </p:nvSpPr>
        <p:spPr>
          <a:xfrm>
            <a:off x="6948909" y="2729762"/>
            <a:ext cx="946093" cy="246221"/>
          </a:xfrm>
          <a:prstGeom prst="rect">
            <a:avLst/>
          </a:prstGeom>
          <a:noFill/>
        </p:spPr>
        <p:txBody>
          <a:bodyPr wrap="none" rtlCol="0">
            <a:spAutoFit/>
          </a:bodyPr>
          <a:lstStyle/>
          <a:p>
            <a:pPr lvl="0" algn="ctr">
              <a:defRPr/>
            </a:pPr>
            <a:r>
              <a:rPr lang="en-US" altLang="zh-CN" sz="1000" b="1" dirty="0" smtClean="0"/>
              <a:t>YU Bing-</a:t>
            </a:r>
            <a:r>
              <a:rPr lang="en-US" altLang="zh-CN" sz="1000" b="1" dirty="0" err="1" smtClean="0"/>
              <a:t>sen</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pic>
        <p:nvPicPr>
          <p:cNvPr id="3083" name="Picture 11" descr="C:\Users\Administrator\Desktop\man\审稿\32.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804479" y="2984497"/>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C:\Users\Administrator\Desktop\man\审稿\28.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353831" y="3026239"/>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13" descr="C:\Users\Administrator\Desktop\man\审稿\29.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462804" y="3027396"/>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C:\Users\Administrator\Desktop\man\审稿\30.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621884" y="3027396"/>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87" name="Picture 15" descr="C:\Users\Administrator\Desktop\man\审稿\3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724979" y="3027396"/>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89" name="Picture 17" descr="C:\Users\Administrator\Desktop\man\审稿\33.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961705" y="2971103"/>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C:\Users\Administrator\Desktop\man\审稿\34.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882205" y="2992900"/>
            <a:ext cx="1079500" cy="1352550"/>
          </a:xfrm>
          <a:prstGeom prst="rect">
            <a:avLst/>
          </a:prstGeom>
          <a:noFill/>
          <a:extLst>
            <a:ext uri="{909E8E84-426E-40DD-AFC4-6F175D3DCCD1}">
              <a14:hiddenFill xmlns:a14="http://schemas.microsoft.com/office/drawing/2010/main">
                <a:solidFill>
                  <a:srgbClr val="FFFFFF"/>
                </a:solidFill>
              </a14:hiddenFill>
            </a:ext>
          </a:extLst>
        </p:spPr>
      </p:pic>
      <p:sp>
        <p:nvSpPr>
          <p:cNvPr id="56" name="矩形 55"/>
          <p:cNvSpPr/>
          <p:nvPr/>
        </p:nvSpPr>
        <p:spPr>
          <a:xfrm>
            <a:off x="251520" y="1011505"/>
            <a:ext cx="5328592" cy="400110"/>
          </a:xfrm>
          <a:prstGeom prst="rect">
            <a:avLst/>
          </a:prstGeom>
          <a:solidFill>
            <a:srgbClr val="0070C0"/>
          </a:solidFill>
          <a:ln w="12700">
            <a:noFill/>
          </a:ln>
          <a:effectLst/>
        </p:spPr>
        <p:txBody>
          <a:bodyPr wrap="square" rtlCol="0" anchor="ctr">
            <a:spAutoFit/>
          </a:bodyPr>
          <a:lstStyle/>
          <a:p>
            <a:r>
              <a:rPr lang="en-US" altLang="zh-CN" sz="2000" b="1" dirty="0" smtClean="0">
                <a:solidFill>
                  <a:schemeClr val="bg1"/>
                </a:solidFill>
                <a:latin typeface="Times New Roman" panose="02020603050405020304" pitchFamily="18" charset="0"/>
                <a:cs typeface="Times New Roman" panose="02020603050405020304" pitchFamily="18" charset="0"/>
              </a:rPr>
              <a:t>Famous Speakers at Previous Events</a:t>
            </a:r>
            <a:endParaRPr lang="en-US" altLang="zh-CN" sz="2000" b="1" dirty="0">
              <a:solidFill>
                <a:schemeClr val="bg1"/>
              </a:solidFill>
              <a:latin typeface="Times New Roman" panose="02020603050405020304" pitchFamily="18" charset="0"/>
              <a:cs typeface="Times New Roman" panose="02020603050405020304" pitchFamily="18" charset="0"/>
            </a:endParaRPr>
          </a:p>
        </p:txBody>
      </p:sp>
      <p:sp>
        <p:nvSpPr>
          <p:cNvPr id="66" name="矩形 65"/>
          <p:cNvSpPr/>
          <p:nvPr/>
        </p:nvSpPr>
        <p:spPr>
          <a:xfrm>
            <a:off x="2627784" y="404664"/>
            <a:ext cx="3138936" cy="461665"/>
          </a:xfrm>
          <a:prstGeom prst="rect">
            <a:avLst/>
          </a:prstGeom>
        </p:spPr>
        <p:txBody>
          <a:bodyPr wrap="none">
            <a:spAutoFit/>
          </a:bodyPr>
          <a:lstStyle/>
          <a:p>
            <a:pPr lvl="0" algn="ctr"/>
            <a:r>
              <a:rPr lang="en-US" altLang="en-US" sz="2400" b="1" dirty="0" smtClean="0">
                <a:solidFill>
                  <a:schemeClr val="bg1"/>
                </a:solidFill>
                <a:latin typeface="微软雅黑" panose="020B0503020204020204" pitchFamily="34" charset="-122"/>
                <a:ea typeface="微软雅黑" panose="020B0503020204020204" pitchFamily="34" charset="-122"/>
              </a:rPr>
              <a:t>Conference  Profile</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67" name="文本框 218"/>
          <p:cNvSpPr txBox="1"/>
          <p:nvPr/>
        </p:nvSpPr>
        <p:spPr>
          <a:xfrm>
            <a:off x="107504" y="6043519"/>
            <a:ext cx="1356462" cy="246221"/>
          </a:xfrm>
          <a:prstGeom prst="rect">
            <a:avLst/>
          </a:prstGeom>
          <a:noFill/>
        </p:spPr>
        <p:txBody>
          <a:bodyPr wrap="none" rtlCol="0">
            <a:spAutoFit/>
          </a:bodyPr>
          <a:lstStyle/>
          <a:p>
            <a:pPr lvl="0" algn="ctr">
              <a:defRPr/>
            </a:pPr>
            <a:r>
              <a:rPr lang="en-US" altLang="zh-CN" sz="1000" b="1" dirty="0"/>
              <a:t>Alessandro Ferretti</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文本框 220"/>
          <p:cNvSpPr txBox="1"/>
          <p:nvPr/>
        </p:nvSpPr>
        <p:spPr>
          <a:xfrm>
            <a:off x="2472929" y="6043519"/>
            <a:ext cx="1096775" cy="246221"/>
          </a:xfrm>
          <a:prstGeom prst="rect">
            <a:avLst/>
          </a:prstGeom>
          <a:noFill/>
        </p:spPr>
        <p:txBody>
          <a:bodyPr wrap="none" rtlCol="0">
            <a:spAutoFit/>
          </a:bodyPr>
          <a:lstStyle/>
          <a:p>
            <a:pPr lvl="0" algn="ctr">
              <a:defRPr/>
            </a:pPr>
            <a:r>
              <a:rPr lang="en-US" altLang="zh-CN" sz="1000" b="1" noProof="0" dirty="0" smtClean="0"/>
              <a:t>CHEN </a:t>
            </a:r>
            <a:r>
              <a:rPr lang="en-US" altLang="zh-CN" sz="1000" b="1" noProof="0" dirty="0" err="1" smtClean="0"/>
              <a:t>Xin-feng</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文本框 36"/>
          <p:cNvSpPr txBox="1"/>
          <p:nvPr/>
        </p:nvSpPr>
        <p:spPr>
          <a:xfrm>
            <a:off x="3678922" y="6043519"/>
            <a:ext cx="973343" cy="246221"/>
          </a:xfrm>
          <a:prstGeom prst="rect">
            <a:avLst/>
          </a:prstGeom>
          <a:noFill/>
        </p:spPr>
        <p:txBody>
          <a:bodyPr wrap="none" rtlCol="0">
            <a:spAutoFit/>
          </a:bodyPr>
          <a:lstStyle/>
          <a:p>
            <a:pPr lvl="0" algn="ctr">
              <a:defRPr/>
            </a:pPr>
            <a:r>
              <a:rPr lang="en-US" altLang="zh-CN" sz="1000" b="1" dirty="0"/>
              <a:t>André Baken</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文本框 37"/>
          <p:cNvSpPr txBox="1"/>
          <p:nvPr/>
        </p:nvSpPr>
        <p:spPr>
          <a:xfrm>
            <a:off x="4779457" y="6043519"/>
            <a:ext cx="1066318" cy="246221"/>
          </a:xfrm>
          <a:prstGeom prst="rect">
            <a:avLst/>
          </a:prstGeom>
          <a:noFill/>
        </p:spPr>
        <p:txBody>
          <a:bodyPr wrap="none" rtlCol="0">
            <a:spAutoFit/>
          </a:bodyPr>
          <a:lstStyle/>
          <a:p>
            <a:pPr lvl="0" algn="ctr">
              <a:defRPr/>
            </a:pPr>
            <a:r>
              <a:rPr lang="en-US" altLang="zh-CN" sz="1000" b="1" dirty="0"/>
              <a:t>David Bowling</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文本框 38"/>
          <p:cNvSpPr txBox="1"/>
          <p:nvPr/>
        </p:nvSpPr>
        <p:spPr>
          <a:xfrm>
            <a:off x="5966582" y="6038846"/>
            <a:ext cx="894797" cy="246221"/>
          </a:xfrm>
          <a:prstGeom prst="rect">
            <a:avLst/>
          </a:prstGeom>
          <a:noFill/>
        </p:spPr>
        <p:txBody>
          <a:bodyPr wrap="none" rtlCol="0">
            <a:spAutoFit/>
          </a:bodyPr>
          <a:lstStyle/>
          <a:p>
            <a:pPr lvl="0" algn="ctr">
              <a:defRPr/>
            </a:pPr>
            <a:r>
              <a:rPr lang="en-US" altLang="zh-CN" sz="1000" b="1" dirty="0"/>
              <a:t>Dennis Dria</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文本框 41"/>
          <p:cNvSpPr txBox="1"/>
          <p:nvPr/>
        </p:nvSpPr>
        <p:spPr>
          <a:xfrm>
            <a:off x="6878270" y="6032460"/>
            <a:ext cx="1277914" cy="246221"/>
          </a:xfrm>
          <a:prstGeom prst="rect">
            <a:avLst/>
          </a:prstGeom>
          <a:noFill/>
        </p:spPr>
        <p:txBody>
          <a:bodyPr wrap="none" rtlCol="0">
            <a:spAutoFit/>
          </a:bodyPr>
          <a:lstStyle/>
          <a:p>
            <a:pPr lvl="0" algn="ctr">
              <a:defRPr/>
            </a:pPr>
            <a:r>
              <a:rPr lang="en-US" altLang="zh-CN" sz="1000" b="1" dirty="0"/>
              <a:t>Dr. Fikri J Kuchuk</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pic>
        <p:nvPicPr>
          <p:cNvPr id="74" name="Picture 2" descr="C:\Users\Administrator\Desktop\man\审稿\27.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749355" y="4675904"/>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3" descr="C:\Users\Administrator\Desktop\man\审稿\7.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625843" y="4675904"/>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4" descr="C:\Users\Administrator\Desktop\man\审稿\16.png"/>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493428" y="4667787"/>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5" descr="C:\Users\Administrator\Desktop\man\审稿\23.pn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1363636" y="4675904"/>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6" descr="C:\Users\Administrator\Desktop\man\审稿\26.pn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247262" y="4688966"/>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13" descr="C:\Users\Administrator\Desktop\man\审稿\13.png"/>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5855166" y="4675904"/>
            <a:ext cx="10795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15" descr="C:\Users\Administrator\Desktop\man\审稿\3.png"/>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6950178" y="4653136"/>
            <a:ext cx="1079500" cy="1352550"/>
          </a:xfrm>
          <a:prstGeom prst="rect">
            <a:avLst/>
          </a:prstGeom>
          <a:noFill/>
          <a:extLst>
            <a:ext uri="{909E8E84-426E-40DD-AFC4-6F175D3DCCD1}">
              <a14:hiddenFill xmlns:a14="http://schemas.microsoft.com/office/drawing/2010/main">
                <a:solidFill>
                  <a:srgbClr val="FFFFFF"/>
                </a:solidFill>
              </a14:hiddenFill>
            </a:ext>
          </a:extLst>
        </p:spPr>
      </p:pic>
      <p:sp>
        <p:nvSpPr>
          <p:cNvPr id="83" name="文本框 219"/>
          <p:cNvSpPr txBox="1"/>
          <p:nvPr/>
        </p:nvSpPr>
        <p:spPr>
          <a:xfrm>
            <a:off x="1353330" y="6021288"/>
            <a:ext cx="1130438" cy="400110"/>
          </a:xfrm>
          <a:prstGeom prst="rect">
            <a:avLst/>
          </a:prstGeom>
          <a:noFill/>
        </p:spPr>
        <p:txBody>
          <a:bodyPr wrap="none" rtlCol="0">
            <a:spAutoFit/>
          </a:bodyPr>
          <a:lstStyle/>
          <a:p>
            <a:pPr lvl="0" algn="ctr">
              <a:defRPr/>
            </a:pPr>
            <a:r>
              <a:rPr lang="en-US" altLang="zh-CN" sz="1000" b="1" dirty="0"/>
              <a:t>Christine </a:t>
            </a:r>
            <a:r>
              <a:rPr lang="en-US" altLang="zh-CN" sz="1000" b="1" dirty="0" smtClean="0"/>
              <a:t>Ehlig-</a:t>
            </a:r>
            <a:endParaRPr lang="en-US" altLang="zh-CN" sz="1000" b="1" dirty="0" smtClean="0"/>
          </a:p>
          <a:p>
            <a:pPr lvl="0" algn="ctr">
              <a:defRPr/>
            </a:pPr>
            <a:r>
              <a:rPr lang="en-US" altLang="zh-CN" sz="1000" b="1" dirty="0" smtClean="0"/>
              <a:t>Economides</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文本框 56"/>
          <p:cNvSpPr txBox="1"/>
          <p:nvPr/>
        </p:nvSpPr>
        <p:spPr>
          <a:xfrm>
            <a:off x="8182252" y="5981218"/>
            <a:ext cx="825868" cy="400110"/>
          </a:xfrm>
          <a:prstGeom prst="rect">
            <a:avLst/>
          </a:prstGeom>
          <a:noFill/>
        </p:spPr>
        <p:txBody>
          <a:bodyPr wrap="none" rtlCol="0">
            <a:spAutoFit/>
          </a:bodyPr>
          <a:lstStyle/>
          <a:p>
            <a:pPr lvl="0" algn="ctr">
              <a:defRPr/>
            </a:pPr>
            <a:r>
              <a:rPr lang="en-US" altLang="zh-CN" sz="1000" b="1" dirty="0"/>
              <a:t>R. J. (Boo</a:t>
            </a:r>
            <a:r>
              <a:rPr lang="en-US" altLang="zh-CN" sz="1000" b="1" dirty="0" smtClean="0"/>
              <a:t>)</a:t>
            </a:r>
            <a:endParaRPr lang="en-US" altLang="zh-CN" sz="1000" b="1" dirty="0" smtClean="0"/>
          </a:p>
          <a:p>
            <a:pPr lvl="0" algn="ctr">
              <a:defRPr/>
            </a:pPr>
            <a:r>
              <a:rPr lang="en-US" altLang="zh-CN" sz="1000" b="1" dirty="0" smtClean="0"/>
              <a:t> </a:t>
            </a:r>
            <a:r>
              <a:rPr lang="en-US" altLang="zh-CN" sz="1000" b="1" dirty="0"/>
              <a:t>Boocock</a:t>
            </a:r>
            <a:endParaRPr kumimoji="0" lang="en-US" altLang="zh-CN" sz="1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pic>
        <p:nvPicPr>
          <p:cNvPr id="85" name="Picture 17" descr="C:\Users\Administrator\Desktop\man\审稿\8.png"/>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7956996" y="4671027"/>
            <a:ext cx="1079500" cy="13525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8_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9591</Words>
  <Application>WPS 演示</Application>
  <PresentationFormat>全屏显示(4:3)</PresentationFormat>
  <Paragraphs>602</Paragraphs>
  <Slides>23</Slides>
  <Notes>0</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23</vt:i4>
      </vt:variant>
    </vt:vector>
  </HeadingPairs>
  <TitlesOfParts>
    <vt:vector size="46" baseType="lpstr">
      <vt:lpstr>Arial</vt:lpstr>
      <vt:lpstr>宋体</vt:lpstr>
      <vt:lpstr>Wingdings</vt:lpstr>
      <vt:lpstr>微软雅黑</vt:lpstr>
      <vt:lpstr>Lao UI</vt:lpstr>
      <vt:lpstr>Calibri</vt:lpstr>
      <vt:lpstr>Calibri</vt:lpstr>
      <vt:lpstr>Segoe UI Light</vt:lpstr>
      <vt:lpstr>Times New Roman</vt:lpstr>
      <vt:lpstr>Serif Black</vt:lpstr>
      <vt:lpstr>Segoe Print</vt:lpstr>
      <vt:lpstr>DFKai-SB</vt:lpstr>
      <vt:lpstr>Helvetica Neue</vt:lpstr>
      <vt:lpstr>Arial Unicode MS</vt:lpstr>
      <vt:lpstr>等线 Light</vt:lpstr>
      <vt:lpstr>Calibri Light</vt:lpstr>
      <vt:lpstr>等线</vt:lpstr>
      <vt:lpstr>黑体</vt:lpstr>
      <vt:lpstr>Verdana</vt:lpstr>
      <vt:lpstr>Century Gothic</vt:lpstr>
      <vt:lpstr>华文细黑</vt:lpstr>
      <vt:lpstr>Office 主题</vt:lpstr>
      <vt:lpstr>8_Office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tanmao</dc:creator>
  <cp:lastModifiedBy>Administrator</cp:lastModifiedBy>
  <cp:revision>633</cp:revision>
  <dcterms:created xsi:type="dcterms:W3CDTF">2025-12-01T09:32:00Z</dcterms:created>
  <dcterms:modified xsi:type="dcterms:W3CDTF">2025-12-01T09:43:07Z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2052-11.8.2.10154</vt:lpwstr>
  </property>
</Properties>
</file>